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9200" cy="106934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0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930" y="96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231AD-406B-4DB8-8AE6-E5A960847C44}" type="datetimeFigureOut">
              <a:rPr lang="fr-FR" smtClean="0"/>
              <a:t>06/11/2015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63A17-FBEF-4707-8E24-74F2611FE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03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ntact@adequation-ce.fr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76" y="403603"/>
            <a:ext cx="3688124" cy="1330751"/>
          </a:xfrm>
          <a:prstGeom prst="rect">
            <a:avLst/>
          </a:prstGeom>
        </p:spPr>
      </p:pic>
      <p:sp>
        <p:nvSpPr>
          <p:cNvPr id="4" name="object 60"/>
          <p:cNvSpPr/>
          <p:nvPr/>
        </p:nvSpPr>
        <p:spPr>
          <a:xfrm>
            <a:off x="3427475" y="4587239"/>
            <a:ext cx="9143" cy="64007"/>
          </a:xfrm>
          <a:custGeom>
            <a:avLst/>
            <a:gdLst/>
            <a:ahLst/>
            <a:cxnLst/>
            <a:rect l="l" t="t" r="r" b="b"/>
            <a:pathLst>
              <a:path w="9143" h="64007">
                <a:moveTo>
                  <a:pt x="0" y="1524"/>
                </a:moveTo>
                <a:lnTo>
                  <a:pt x="0" y="10668"/>
                </a:lnTo>
                <a:lnTo>
                  <a:pt x="1524" y="12191"/>
                </a:lnTo>
                <a:lnTo>
                  <a:pt x="7619" y="12191"/>
                </a:lnTo>
                <a:lnTo>
                  <a:pt x="9143" y="10668"/>
                </a:lnTo>
                <a:lnTo>
                  <a:pt x="9143" y="1524"/>
                </a:lnTo>
                <a:lnTo>
                  <a:pt x="7619" y="0"/>
                </a:lnTo>
                <a:lnTo>
                  <a:pt x="1524" y="0"/>
                </a:lnTo>
                <a:lnTo>
                  <a:pt x="0" y="1524"/>
                </a:lnTo>
                <a:close/>
              </a:path>
              <a:path w="9143" h="64007">
                <a:moveTo>
                  <a:pt x="0" y="53339"/>
                </a:moveTo>
                <a:lnTo>
                  <a:pt x="0" y="62483"/>
                </a:lnTo>
                <a:lnTo>
                  <a:pt x="1524" y="64007"/>
                </a:lnTo>
                <a:lnTo>
                  <a:pt x="7619" y="64007"/>
                </a:lnTo>
                <a:lnTo>
                  <a:pt x="9143" y="62483"/>
                </a:lnTo>
                <a:lnTo>
                  <a:pt x="9143" y="53339"/>
                </a:lnTo>
                <a:lnTo>
                  <a:pt x="7619" y="51815"/>
                </a:lnTo>
                <a:lnTo>
                  <a:pt x="1524" y="51815"/>
                </a:lnTo>
                <a:lnTo>
                  <a:pt x="0" y="53339"/>
                </a:lnTo>
                <a:close/>
              </a:path>
            </a:pathLst>
          </a:custGeom>
          <a:solidFill>
            <a:srgbClr val="231F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9"/>
          <p:cNvSpPr txBox="1"/>
          <p:nvPr/>
        </p:nvSpPr>
        <p:spPr>
          <a:xfrm>
            <a:off x="390223" y="3670300"/>
            <a:ext cx="3241977" cy="3420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Services en ligne </a:t>
            </a: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professionnels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 et conseils d’un expert de proximité</a:t>
            </a: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Bouquet de services en ligne </a:t>
            </a: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évolutif</a:t>
            </a:r>
            <a:endParaRPr lang="fr-FR" sz="1500" b="1" dirty="0" smtClean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Accessible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 24h/24, 7J/7, de n’importe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où</a:t>
            </a:r>
            <a:endParaRPr lang="fr-FR" sz="15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Aucune compétence informatique nécessaire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: pas de logiciel à installer, pas de mise à jour, ni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sauvegarde</a:t>
            </a:r>
            <a:endParaRPr lang="fr-FR" sz="15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Investissement minimum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: une simple connexion à internet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suffit</a:t>
            </a:r>
            <a:endParaRPr lang="fr-FR" sz="15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171450" marR="853" indent="-171450" algn="just">
              <a:lnSpc>
                <a:spcPts val="15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3855034" y="3670300"/>
            <a:ext cx="3282366" cy="3209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>
                <a:solidFill>
                  <a:srgbClr val="231F1F"/>
                </a:solidFill>
                <a:latin typeface="Times New Roman"/>
                <a:cs typeface="Times New Roman"/>
              </a:rPr>
              <a:t>Entièrement sécurisé </a:t>
            </a:r>
            <a:r>
              <a:rPr lang="fr-FR" sz="1500" dirty="0">
                <a:solidFill>
                  <a:srgbClr val="231F1F"/>
                </a:solidFill>
                <a:latin typeface="Times New Roman"/>
                <a:cs typeface="Times New Roman"/>
              </a:rPr>
              <a:t>: hébergement répondant aux standards les plus </a:t>
            </a: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élevés</a:t>
            </a:r>
            <a:endParaRPr lang="fr-FR" sz="1500" dirty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Pilotage </a:t>
            </a:r>
            <a:r>
              <a:rPr lang="fr-FR" sz="1500" dirty="0">
                <a:solidFill>
                  <a:srgbClr val="231F1F"/>
                </a:solidFill>
                <a:latin typeface="Times New Roman"/>
                <a:cs typeface="Times New Roman"/>
              </a:rPr>
              <a:t>amélioré de votre activité avec des infos </a:t>
            </a:r>
            <a:r>
              <a:rPr lang="fr-FR" sz="1500" b="1" dirty="0">
                <a:solidFill>
                  <a:srgbClr val="231F1F"/>
                </a:solidFill>
                <a:latin typeface="Times New Roman"/>
                <a:cs typeface="Times New Roman"/>
              </a:rPr>
              <a:t>en temps </a:t>
            </a:r>
            <a:r>
              <a:rPr lang="fr-FR" sz="1500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réel</a:t>
            </a:r>
            <a:endParaRPr lang="fr-FR" sz="1500" b="1" dirty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 smtClean="0">
                <a:latin typeface="Times New Roman"/>
                <a:cs typeface="Times New Roman"/>
              </a:rPr>
              <a:t>Un accompagnement performant </a:t>
            </a:r>
            <a:r>
              <a:rPr lang="fr-FR" sz="1500" dirty="0">
                <a:latin typeface="Times New Roman"/>
                <a:cs typeface="Times New Roman"/>
              </a:rPr>
              <a:t>: </a:t>
            </a:r>
            <a:r>
              <a:rPr lang="fr-FR" sz="1500" dirty="0" smtClean="0">
                <a:latin typeface="Times New Roman"/>
                <a:cs typeface="Times New Roman"/>
              </a:rPr>
              <a:t>conseils, </a:t>
            </a:r>
            <a:r>
              <a:rPr lang="fr-FR" sz="1500" dirty="0">
                <a:latin typeface="Times New Roman"/>
                <a:cs typeface="Times New Roman"/>
              </a:rPr>
              <a:t>formation, </a:t>
            </a:r>
            <a:r>
              <a:rPr lang="fr-FR" sz="1500" dirty="0" smtClean="0">
                <a:latin typeface="Times New Roman"/>
                <a:cs typeface="Times New Roman"/>
              </a:rPr>
              <a:t>personnalisation</a:t>
            </a:r>
            <a:endParaRPr lang="fr-FR" sz="1500" dirty="0" smtClean="0">
              <a:latin typeface="Times New Roman"/>
              <a:cs typeface="Times New Roman"/>
            </a:endParaRPr>
          </a:p>
          <a:p>
            <a:pPr marL="285750" marR="853" indent="-285750">
              <a:lnSpc>
                <a:spcPts val="17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FR" sz="1500" b="1" dirty="0" smtClean="0">
                <a:latin typeface="Times New Roman"/>
                <a:cs typeface="Times New Roman"/>
              </a:rPr>
              <a:t>Echanges fluides </a:t>
            </a:r>
            <a:r>
              <a:rPr lang="fr-FR" sz="1500" dirty="0" smtClean="0">
                <a:latin typeface="Times New Roman"/>
                <a:cs typeface="Times New Roman"/>
              </a:rPr>
              <a:t>de données de gestion (comptabilité, paie, tableaux de bord…) avec </a:t>
            </a:r>
            <a:r>
              <a:rPr lang="fr-FR" sz="1500" smtClean="0">
                <a:latin typeface="Times New Roman"/>
                <a:cs typeface="Times New Roman"/>
              </a:rPr>
              <a:t>votre </a:t>
            </a:r>
            <a:r>
              <a:rPr lang="fr-FR" sz="1500" smtClean="0">
                <a:latin typeface="Times New Roman"/>
                <a:cs typeface="Times New Roman"/>
              </a:rPr>
              <a:t>entreprise</a:t>
            </a:r>
            <a:endParaRPr lang="fr-FR" sz="1500" dirty="0" smtClean="0">
              <a:latin typeface="Times New Roman"/>
              <a:cs typeface="Times New Roman"/>
            </a:endParaRPr>
          </a:p>
          <a:p>
            <a:pPr marR="12338" algn="ctr">
              <a:lnSpc>
                <a:spcPts val="1030"/>
              </a:lnSpc>
              <a:spcBef>
                <a:spcPts val="51"/>
              </a:spcBef>
            </a:pP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8155" y="5208987"/>
            <a:ext cx="13805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428052" y="2306460"/>
            <a:ext cx="6709348" cy="1558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>
              <a:spcBef>
                <a:spcPts val="1200"/>
              </a:spcBef>
            </a:pPr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BENEFICES 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PORTAIL 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COLLABORATIF</a:t>
            </a:r>
            <a:endParaRPr lang="fr-FR" sz="105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8051" y="2146300"/>
            <a:ext cx="67093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ject 151"/>
          <p:cNvSpPr txBox="1"/>
          <p:nvPr/>
        </p:nvSpPr>
        <p:spPr>
          <a:xfrm>
            <a:off x="5082539" y="8648699"/>
            <a:ext cx="2478023" cy="2043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9"/>
              </a:spcBef>
            </a:pPr>
            <a:endParaRPr sz="500" dirty="0"/>
          </a:p>
          <a:p>
            <a:pPr marL="1571145">
              <a:lnSpc>
                <a:spcPct val="95825"/>
              </a:lnSpc>
              <a:spcBef>
                <a:spcPts val="13000"/>
              </a:spcBef>
            </a:pPr>
            <a:r>
              <a:rPr sz="750" spc="0" dirty="0" smtClean="0">
                <a:solidFill>
                  <a:srgbClr val="F4971D"/>
                </a:solidFill>
                <a:latin typeface="Times New Roman"/>
                <a:cs typeface="Times New Roman"/>
              </a:rPr>
              <a:t></a:t>
            </a:r>
            <a:endParaRPr sz="750" dirty="0">
              <a:latin typeface="Times New Roman"/>
              <a:cs typeface="Times New Roman"/>
            </a:endParaRPr>
          </a:p>
        </p:txBody>
      </p:sp>
      <p:sp>
        <p:nvSpPr>
          <p:cNvPr id="11" name="object 83"/>
          <p:cNvSpPr/>
          <p:nvPr/>
        </p:nvSpPr>
        <p:spPr>
          <a:xfrm>
            <a:off x="5576315" y="10302240"/>
            <a:ext cx="251459" cy="251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84"/>
          <p:cNvSpPr/>
          <p:nvPr/>
        </p:nvSpPr>
        <p:spPr>
          <a:xfrm>
            <a:off x="5597651" y="10302239"/>
            <a:ext cx="224027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5"/>
          <p:cNvSpPr/>
          <p:nvPr/>
        </p:nvSpPr>
        <p:spPr>
          <a:xfrm>
            <a:off x="5829299" y="10373867"/>
            <a:ext cx="150875" cy="83819"/>
          </a:xfrm>
          <a:custGeom>
            <a:avLst/>
            <a:gdLst/>
            <a:ahLst/>
            <a:cxnLst/>
            <a:rect l="l" t="t" r="r" b="b"/>
            <a:pathLst>
              <a:path w="150875" h="83820">
                <a:moveTo>
                  <a:pt x="150875" y="0"/>
                </a:moveTo>
                <a:lnTo>
                  <a:pt x="138683" y="0"/>
                </a:lnTo>
                <a:lnTo>
                  <a:pt x="109727" y="73151"/>
                </a:lnTo>
                <a:lnTo>
                  <a:pt x="82295" y="0"/>
                </a:lnTo>
                <a:lnTo>
                  <a:pt x="68579" y="0"/>
                </a:lnTo>
                <a:lnTo>
                  <a:pt x="39623" y="73151"/>
                </a:lnTo>
                <a:lnTo>
                  <a:pt x="10667" y="0"/>
                </a:lnTo>
                <a:lnTo>
                  <a:pt x="0" y="0"/>
                </a:lnTo>
                <a:lnTo>
                  <a:pt x="32003" y="83819"/>
                </a:lnTo>
                <a:lnTo>
                  <a:pt x="47243" y="83819"/>
                </a:lnTo>
                <a:lnTo>
                  <a:pt x="74675" y="10667"/>
                </a:lnTo>
                <a:lnTo>
                  <a:pt x="103631" y="83819"/>
                </a:lnTo>
                <a:lnTo>
                  <a:pt x="117347" y="83819"/>
                </a:lnTo>
                <a:lnTo>
                  <a:pt x="150875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86"/>
          <p:cNvSpPr/>
          <p:nvPr/>
        </p:nvSpPr>
        <p:spPr>
          <a:xfrm>
            <a:off x="5823203" y="10369295"/>
            <a:ext cx="161543" cy="92963"/>
          </a:xfrm>
          <a:custGeom>
            <a:avLst/>
            <a:gdLst/>
            <a:ahLst/>
            <a:cxnLst/>
            <a:rect l="l" t="t" r="r" b="b"/>
            <a:pathLst>
              <a:path w="161543" h="92964">
                <a:moveTo>
                  <a:pt x="126491" y="92964"/>
                </a:moveTo>
                <a:lnTo>
                  <a:pt x="161543" y="0"/>
                </a:lnTo>
                <a:lnTo>
                  <a:pt x="143255" y="0"/>
                </a:lnTo>
                <a:lnTo>
                  <a:pt x="117348" y="67056"/>
                </a:lnTo>
                <a:lnTo>
                  <a:pt x="114673" y="85343"/>
                </a:lnTo>
                <a:lnTo>
                  <a:pt x="112775" y="85344"/>
                </a:lnTo>
                <a:lnTo>
                  <a:pt x="82549" y="7620"/>
                </a:lnTo>
                <a:lnTo>
                  <a:pt x="79078" y="7620"/>
                </a:lnTo>
                <a:lnTo>
                  <a:pt x="50291" y="85344"/>
                </a:lnTo>
                <a:lnTo>
                  <a:pt x="46870" y="85343"/>
                </a:lnTo>
                <a:lnTo>
                  <a:pt x="45719" y="67056"/>
                </a:lnTo>
                <a:lnTo>
                  <a:pt x="19812" y="0"/>
                </a:lnTo>
                <a:lnTo>
                  <a:pt x="44512" y="85344"/>
                </a:lnTo>
                <a:lnTo>
                  <a:pt x="45719" y="88392"/>
                </a:lnTo>
                <a:lnTo>
                  <a:pt x="41148" y="86868"/>
                </a:lnTo>
                <a:lnTo>
                  <a:pt x="38100" y="85344"/>
                </a:lnTo>
                <a:lnTo>
                  <a:pt x="10667" y="7620"/>
                </a:lnTo>
                <a:lnTo>
                  <a:pt x="16763" y="0"/>
                </a:lnTo>
                <a:lnTo>
                  <a:pt x="0" y="0"/>
                </a:lnTo>
                <a:lnTo>
                  <a:pt x="35051" y="89916"/>
                </a:lnTo>
                <a:lnTo>
                  <a:pt x="38100" y="88392"/>
                </a:lnTo>
                <a:lnTo>
                  <a:pt x="56387" y="92964"/>
                </a:lnTo>
                <a:lnTo>
                  <a:pt x="80772" y="25908"/>
                </a:lnTo>
                <a:lnTo>
                  <a:pt x="106679" y="92964"/>
                </a:lnTo>
                <a:lnTo>
                  <a:pt x="115824" y="88392"/>
                </a:lnTo>
                <a:lnTo>
                  <a:pt x="117031" y="85343"/>
                </a:lnTo>
                <a:lnTo>
                  <a:pt x="147827" y="7620"/>
                </a:lnTo>
                <a:lnTo>
                  <a:pt x="150875" y="7620"/>
                </a:lnTo>
                <a:lnTo>
                  <a:pt x="126491" y="92964"/>
                </a:lnTo>
                <a:close/>
              </a:path>
              <a:path w="161543" h="92964">
                <a:moveTo>
                  <a:pt x="91439" y="0"/>
                </a:moveTo>
                <a:lnTo>
                  <a:pt x="71627" y="0"/>
                </a:lnTo>
                <a:lnTo>
                  <a:pt x="80772" y="3048"/>
                </a:lnTo>
                <a:lnTo>
                  <a:pt x="82549" y="7620"/>
                </a:lnTo>
                <a:lnTo>
                  <a:pt x="85343" y="7620"/>
                </a:lnTo>
                <a:lnTo>
                  <a:pt x="114673" y="85343"/>
                </a:lnTo>
                <a:lnTo>
                  <a:pt x="117348" y="67056"/>
                </a:lnTo>
                <a:lnTo>
                  <a:pt x="91439" y="0"/>
                </a:lnTo>
                <a:close/>
              </a:path>
              <a:path w="161543" h="92964">
                <a:moveTo>
                  <a:pt x="45719" y="67056"/>
                </a:moveTo>
                <a:lnTo>
                  <a:pt x="46870" y="85343"/>
                </a:lnTo>
                <a:lnTo>
                  <a:pt x="76200" y="7620"/>
                </a:lnTo>
                <a:lnTo>
                  <a:pt x="82549" y="7620"/>
                </a:lnTo>
                <a:lnTo>
                  <a:pt x="80772" y="3048"/>
                </a:lnTo>
                <a:lnTo>
                  <a:pt x="71627" y="0"/>
                </a:lnTo>
                <a:lnTo>
                  <a:pt x="45719" y="67056"/>
                </a:lnTo>
                <a:close/>
              </a:path>
              <a:path w="161543" h="92964">
                <a:moveTo>
                  <a:pt x="16763" y="0"/>
                </a:moveTo>
                <a:lnTo>
                  <a:pt x="10667" y="7620"/>
                </a:lnTo>
                <a:lnTo>
                  <a:pt x="13715" y="7620"/>
                </a:lnTo>
                <a:lnTo>
                  <a:pt x="44512" y="85344"/>
                </a:lnTo>
                <a:lnTo>
                  <a:pt x="19812" y="0"/>
                </a:lnTo>
                <a:lnTo>
                  <a:pt x="16763" y="0"/>
                </a:lnTo>
                <a:close/>
              </a:path>
              <a:path w="161543" h="92964">
                <a:moveTo>
                  <a:pt x="126491" y="92964"/>
                </a:moveTo>
                <a:lnTo>
                  <a:pt x="150875" y="7620"/>
                </a:lnTo>
                <a:lnTo>
                  <a:pt x="121919" y="85344"/>
                </a:lnTo>
                <a:lnTo>
                  <a:pt x="117031" y="85343"/>
                </a:lnTo>
                <a:lnTo>
                  <a:pt x="115824" y="88392"/>
                </a:lnTo>
                <a:lnTo>
                  <a:pt x="106679" y="92964"/>
                </a:lnTo>
                <a:lnTo>
                  <a:pt x="126491" y="92964"/>
                </a:lnTo>
                <a:close/>
              </a:path>
              <a:path w="161543" h="92964">
                <a:moveTo>
                  <a:pt x="35051" y="89916"/>
                </a:moveTo>
                <a:lnTo>
                  <a:pt x="35051" y="92964"/>
                </a:lnTo>
                <a:lnTo>
                  <a:pt x="56387" y="92964"/>
                </a:lnTo>
                <a:lnTo>
                  <a:pt x="38100" y="88392"/>
                </a:lnTo>
                <a:lnTo>
                  <a:pt x="35051" y="89916"/>
                </a:lnTo>
                <a:close/>
              </a:path>
              <a:path w="161543" h="92964">
                <a:moveTo>
                  <a:pt x="45719" y="88392"/>
                </a:moveTo>
                <a:lnTo>
                  <a:pt x="44512" y="85344"/>
                </a:lnTo>
                <a:lnTo>
                  <a:pt x="40561" y="85344"/>
                </a:lnTo>
                <a:lnTo>
                  <a:pt x="10667" y="7620"/>
                </a:lnTo>
                <a:lnTo>
                  <a:pt x="38100" y="85344"/>
                </a:lnTo>
                <a:lnTo>
                  <a:pt x="41148" y="86868"/>
                </a:lnTo>
                <a:lnTo>
                  <a:pt x="45719" y="88392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87"/>
          <p:cNvSpPr/>
          <p:nvPr/>
        </p:nvSpPr>
        <p:spPr>
          <a:xfrm>
            <a:off x="5725667" y="10373867"/>
            <a:ext cx="76200" cy="83819"/>
          </a:xfrm>
          <a:custGeom>
            <a:avLst/>
            <a:gdLst/>
            <a:ahLst/>
            <a:cxnLst/>
            <a:rect l="l" t="t" r="r" b="b"/>
            <a:pathLst>
              <a:path w="76200" h="83820">
                <a:moveTo>
                  <a:pt x="36575" y="48767"/>
                </a:moveTo>
                <a:lnTo>
                  <a:pt x="28955" y="48767"/>
                </a:lnTo>
                <a:lnTo>
                  <a:pt x="22860" y="42671"/>
                </a:lnTo>
                <a:lnTo>
                  <a:pt x="22860" y="25907"/>
                </a:lnTo>
                <a:lnTo>
                  <a:pt x="28955" y="18287"/>
                </a:lnTo>
                <a:lnTo>
                  <a:pt x="36575" y="0"/>
                </a:lnTo>
                <a:lnTo>
                  <a:pt x="23443" y="2121"/>
                </a:lnTo>
                <a:lnTo>
                  <a:pt x="11339" y="8916"/>
                </a:lnTo>
                <a:lnTo>
                  <a:pt x="3064" y="19640"/>
                </a:lnTo>
                <a:lnTo>
                  <a:pt x="0" y="33527"/>
                </a:lnTo>
                <a:lnTo>
                  <a:pt x="1389" y="43465"/>
                </a:lnTo>
                <a:lnTo>
                  <a:pt x="7971" y="55626"/>
                </a:lnTo>
                <a:lnTo>
                  <a:pt x="18291" y="64060"/>
                </a:lnTo>
                <a:lnTo>
                  <a:pt x="30479" y="68579"/>
                </a:lnTo>
                <a:lnTo>
                  <a:pt x="36575" y="48767"/>
                </a:lnTo>
                <a:close/>
              </a:path>
              <a:path w="76200" h="83820">
                <a:moveTo>
                  <a:pt x="73151" y="68579"/>
                </a:moveTo>
                <a:lnTo>
                  <a:pt x="64008" y="68579"/>
                </a:lnTo>
                <a:lnTo>
                  <a:pt x="60960" y="67055"/>
                </a:lnTo>
                <a:lnTo>
                  <a:pt x="56387" y="64007"/>
                </a:lnTo>
                <a:lnTo>
                  <a:pt x="53339" y="64007"/>
                </a:lnTo>
                <a:lnTo>
                  <a:pt x="53339" y="62483"/>
                </a:lnTo>
                <a:lnTo>
                  <a:pt x="60269" y="58422"/>
                </a:lnTo>
                <a:lnTo>
                  <a:pt x="68322" y="47769"/>
                </a:lnTo>
                <a:lnTo>
                  <a:pt x="71627" y="33527"/>
                </a:lnTo>
                <a:lnTo>
                  <a:pt x="69464" y="21694"/>
                </a:lnTo>
                <a:lnTo>
                  <a:pt x="61863" y="10189"/>
                </a:lnTo>
                <a:lnTo>
                  <a:pt x="50353" y="2684"/>
                </a:lnTo>
                <a:lnTo>
                  <a:pt x="36575" y="0"/>
                </a:lnTo>
                <a:lnTo>
                  <a:pt x="28955" y="18287"/>
                </a:lnTo>
                <a:lnTo>
                  <a:pt x="44196" y="18287"/>
                </a:lnTo>
                <a:lnTo>
                  <a:pt x="50291" y="25907"/>
                </a:lnTo>
                <a:lnTo>
                  <a:pt x="50291" y="42671"/>
                </a:lnTo>
                <a:lnTo>
                  <a:pt x="44196" y="48767"/>
                </a:lnTo>
                <a:lnTo>
                  <a:pt x="36575" y="48767"/>
                </a:lnTo>
                <a:lnTo>
                  <a:pt x="30479" y="68579"/>
                </a:lnTo>
                <a:lnTo>
                  <a:pt x="35051" y="70103"/>
                </a:lnTo>
                <a:lnTo>
                  <a:pt x="39624" y="74675"/>
                </a:lnTo>
                <a:lnTo>
                  <a:pt x="45720" y="79247"/>
                </a:lnTo>
                <a:lnTo>
                  <a:pt x="51815" y="82295"/>
                </a:lnTo>
                <a:lnTo>
                  <a:pt x="57912" y="83819"/>
                </a:lnTo>
                <a:lnTo>
                  <a:pt x="67055" y="83819"/>
                </a:lnTo>
                <a:lnTo>
                  <a:pt x="76200" y="68579"/>
                </a:lnTo>
                <a:lnTo>
                  <a:pt x="73151" y="685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88"/>
          <p:cNvSpPr/>
          <p:nvPr/>
        </p:nvSpPr>
        <p:spPr>
          <a:xfrm>
            <a:off x="5996939" y="10372343"/>
            <a:ext cx="83819" cy="85343"/>
          </a:xfrm>
          <a:custGeom>
            <a:avLst/>
            <a:gdLst/>
            <a:ahLst/>
            <a:cxnLst/>
            <a:rect l="l" t="t" r="r" b="b"/>
            <a:pathLst>
              <a:path w="83819" h="85344">
                <a:moveTo>
                  <a:pt x="10667" y="76200"/>
                </a:moveTo>
                <a:lnTo>
                  <a:pt x="10667" y="45720"/>
                </a:lnTo>
                <a:lnTo>
                  <a:pt x="80771" y="45720"/>
                </a:lnTo>
                <a:lnTo>
                  <a:pt x="80771" y="36575"/>
                </a:lnTo>
                <a:lnTo>
                  <a:pt x="10667" y="36575"/>
                </a:lnTo>
                <a:lnTo>
                  <a:pt x="10667" y="9143"/>
                </a:lnTo>
                <a:lnTo>
                  <a:pt x="83819" y="9143"/>
                </a:lnTo>
                <a:lnTo>
                  <a:pt x="83819" y="0"/>
                </a:lnTo>
                <a:lnTo>
                  <a:pt x="0" y="0"/>
                </a:lnTo>
                <a:lnTo>
                  <a:pt x="0" y="85343"/>
                </a:lnTo>
                <a:lnTo>
                  <a:pt x="83819" y="85343"/>
                </a:lnTo>
                <a:lnTo>
                  <a:pt x="83819" y="76200"/>
                </a:lnTo>
                <a:lnTo>
                  <a:pt x="10667" y="7620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89"/>
          <p:cNvSpPr/>
          <p:nvPr/>
        </p:nvSpPr>
        <p:spPr>
          <a:xfrm>
            <a:off x="5996939" y="10372343"/>
            <a:ext cx="83819" cy="85343"/>
          </a:xfrm>
          <a:custGeom>
            <a:avLst/>
            <a:gdLst/>
            <a:ahLst/>
            <a:cxnLst/>
            <a:rect l="l" t="t" r="r" b="b"/>
            <a:pathLst>
              <a:path w="83819" h="85344">
                <a:moveTo>
                  <a:pt x="0" y="0"/>
                </a:moveTo>
                <a:lnTo>
                  <a:pt x="83819" y="0"/>
                </a:lnTo>
                <a:lnTo>
                  <a:pt x="83819" y="9143"/>
                </a:lnTo>
                <a:lnTo>
                  <a:pt x="10667" y="9143"/>
                </a:lnTo>
                <a:lnTo>
                  <a:pt x="10667" y="36575"/>
                </a:lnTo>
                <a:lnTo>
                  <a:pt x="80771" y="36575"/>
                </a:lnTo>
                <a:lnTo>
                  <a:pt x="80771" y="45720"/>
                </a:lnTo>
                <a:lnTo>
                  <a:pt x="10667" y="45720"/>
                </a:lnTo>
                <a:lnTo>
                  <a:pt x="10667" y="76200"/>
                </a:lnTo>
                <a:lnTo>
                  <a:pt x="83819" y="76200"/>
                </a:lnTo>
                <a:lnTo>
                  <a:pt x="83819" y="85343"/>
                </a:lnTo>
                <a:lnTo>
                  <a:pt x="0" y="85343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ED1C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90"/>
          <p:cNvSpPr/>
          <p:nvPr/>
        </p:nvSpPr>
        <p:spPr>
          <a:xfrm>
            <a:off x="5082539" y="8648699"/>
            <a:ext cx="2478023" cy="2043683"/>
          </a:xfrm>
          <a:custGeom>
            <a:avLst/>
            <a:gdLst/>
            <a:ahLst/>
            <a:cxnLst/>
            <a:rect l="l" t="t" r="r" b="b"/>
            <a:pathLst>
              <a:path w="2478023" h="2043683">
                <a:moveTo>
                  <a:pt x="0" y="2043683"/>
                </a:moveTo>
                <a:lnTo>
                  <a:pt x="2478023" y="2043683"/>
                </a:lnTo>
                <a:lnTo>
                  <a:pt x="2478023" y="0"/>
                </a:lnTo>
                <a:lnTo>
                  <a:pt x="0" y="0"/>
                </a:lnTo>
                <a:lnTo>
                  <a:pt x="0" y="204368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1"/>
          <p:cNvSpPr/>
          <p:nvPr/>
        </p:nvSpPr>
        <p:spPr>
          <a:xfrm>
            <a:off x="4713731" y="9253727"/>
            <a:ext cx="749807" cy="751331"/>
          </a:xfrm>
          <a:custGeom>
            <a:avLst/>
            <a:gdLst/>
            <a:ahLst/>
            <a:cxnLst/>
            <a:rect l="l" t="t" r="r" b="b"/>
            <a:pathLst>
              <a:path w="749807" h="751331">
                <a:moveTo>
                  <a:pt x="0" y="376427"/>
                </a:moveTo>
                <a:lnTo>
                  <a:pt x="374903" y="751331"/>
                </a:lnTo>
                <a:lnTo>
                  <a:pt x="749807" y="376427"/>
                </a:lnTo>
                <a:lnTo>
                  <a:pt x="374903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93"/>
          <p:cNvSpPr/>
          <p:nvPr/>
        </p:nvSpPr>
        <p:spPr>
          <a:xfrm>
            <a:off x="960119" y="9128759"/>
            <a:ext cx="144780" cy="231648"/>
          </a:xfrm>
          <a:custGeom>
            <a:avLst/>
            <a:gdLst/>
            <a:ahLst/>
            <a:cxnLst/>
            <a:rect l="l" t="t" r="r" b="b"/>
            <a:pathLst>
              <a:path w="144780" h="231648">
                <a:moveTo>
                  <a:pt x="3047" y="169163"/>
                </a:moveTo>
                <a:lnTo>
                  <a:pt x="4571" y="176783"/>
                </a:lnTo>
                <a:lnTo>
                  <a:pt x="6096" y="181355"/>
                </a:lnTo>
                <a:lnTo>
                  <a:pt x="12086" y="194892"/>
                </a:lnTo>
                <a:lnTo>
                  <a:pt x="19481" y="206311"/>
                </a:lnTo>
                <a:lnTo>
                  <a:pt x="28334" y="215612"/>
                </a:lnTo>
                <a:lnTo>
                  <a:pt x="38704" y="222794"/>
                </a:lnTo>
                <a:lnTo>
                  <a:pt x="50644" y="227859"/>
                </a:lnTo>
                <a:lnTo>
                  <a:pt x="64212" y="230806"/>
                </a:lnTo>
                <a:lnTo>
                  <a:pt x="77724" y="231647"/>
                </a:lnTo>
                <a:lnTo>
                  <a:pt x="91088" y="230726"/>
                </a:lnTo>
                <a:lnTo>
                  <a:pt x="103243" y="227783"/>
                </a:lnTo>
                <a:lnTo>
                  <a:pt x="114730" y="222545"/>
                </a:lnTo>
                <a:lnTo>
                  <a:pt x="126821" y="213371"/>
                </a:lnTo>
                <a:lnTo>
                  <a:pt x="135417" y="204341"/>
                </a:lnTo>
                <a:lnTo>
                  <a:pt x="143136" y="193348"/>
                </a:lnTo>
                <a:lnTo>
                  <a:pt x="144780" y="190499"/>
                </a:lnTo>
                <a:lnTo>
                  <a:pt x="144780" y="187451"/>
                </a:lnTo>
                <a:lnTo>
                  <a:pt x="132587" y="179831"/>
                </a:lnTo>
                <a:lnTo>
                  <a:pt x="128015" y="181355"/>
                </a:lnTo>
                <a:lnTo>
                  <a:pt x="120871" y="193180"/>
                </a:lnTo>
                <a:lnTo>
                  <a:pt x="111856" y="201781"/>
                </a:lnTo>
                <a:lnTo>
                  <a:pt x="108203" y="204215"/>
                </a:lnTo>
                <a:lnTo>
                  <a:pt x="97721" y="210058"/>
                </a:lnTo>
                <a:lnTo>
                  <a:pt x="84906" y="212987"/>
                </a:lnTo>
                <a:lnTo>
                  <a:pt x="77724" y="213359"/>
                </a:lnTo>
                <a:lnTo>
                  <a:pt x="62633" y="211949"/>
                </a:lnTo>
                <a:lnTo>
                  <a:pt x="49727" y="207718"/>
                </a:lnTo>
                <a:lnTo>
                  <a:pt x="39075" y="200667"/>
                </a:lnTo>
                <a:lnTo>
                  <a:pt x="30746" y="190794"/>
                </a:lnTo>
                <a:lnTo>
                  <a:pt x="24810" y="178101"/>
                </a:lnTo>
                <a:lnTo>
                  <a:pt x="24384" y="176783"/>
                </a:lnTo>
                <a:lnTo>
                  <a:pt x="22859" y="172211"/>
                </a:lnTo>
                <a:lnTo>
                  <a:pt x="21336" y="166115"/>
                </a:lnTo>
                <a:lnTo>
                  <a:pt x="21336" y="156971"/>
                </a:lnTo>
                <a:lnTo>
                  <a:pt x="20316" y="147206"/>
                </a:lnTo>
                <a:lnTo>
                  <a:pt x="19897" y="134831"/>
                </a:lnTo>
                <a:lnTo>
                  <a:pt x="19856" y="100207"/>
                </a:lnTo>
                <a:lnTo>
                  <a:pt x="20169" y="87199"/>
                </a:lnTo>
                <a:lnTo>
                  <a:pt x="21019" y="76801"/>
                </a:lnTo>
                <a:lnTo>
                  <a:pt x="21336" y="74675"/>
                </a:lnTo>
                <a:lnTo>
                  <a:pt x="21336" y="65531"/>
                </a:lnTo>
                <a:lnTo>
                  <a:pt x="22859" y="59435"/>
                </a:lnTo>
                <a:lnTo>
                  <a:pt x="24384" y="56387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4" y="18287"/>
                </a:lnTo>
                <a:lnTo>
                  <a:pt x="91496" y="19744"/>
                </a:lnTo>
                <a:lnTo>
                  <a:pt x="103230" y="24113"/>
                </a:lnTo>
                <a:lnTo>
                  <a:pt x="108203" y="27431"/>
                </a:lnTo>
                <a:lnTo>
                  <a:pt x="117575" y="35915"/>
                </a:lnTo>
                <a:lnTo>
                  <a:pt x="125594" y="46010"/>
                </a:lnTo>
                <a:lnTo>
                  <a:pt x="128015" y="50291"/>
                </a:lnTo>
                <a:lnTo>
                  <a:pt x="131064" y="53339"/>
                </a:lnTo>
                <a:lnTo>
                  <a:pt x="132587" y="51815"/>
                </a:lnTo>
                <a:lnTo>
                  <a:pt x="143256" y="45719"/>
                </a:lnTo>
                <a:lnTo>
                  <a:pt x="144780" y="42671"/>
                </a:lnTo>
                <a:lnTo>
                  <a:pt x="137477" y="31104"/>
                </a:lnTo>
                <a:lnTo>
                  <a:pt x="129344" y="21197"/>
                </a:lnTo>
                <a:lnTo>
                  <a:pt x="120382" y="12949"/>
                </a:lnTo>
                <a:lnTo>
                  <a:pt x="105937" y="5536"/>
                </a:lnTo>
                <a:lnTo>
                  <a:pt x="93985" y="1822"/>
                </a:lnTo>
                <a:lnTo>
                  <a:pt x="80948" y="69"/>
                </a:lnTo>
                <a:lnTo>
                  <a:pt x="77724" y="0"/>
                </a:lnTo>
                <a:lnTo>
                  <a:pt x="62658" y="1058"/>
                </a:lnTo>
                <a:lnTo>
                  <a:pt x="49270" y="4235"/>
                </a:lnTo>
                <a:lnTo>
                  <a:pt x="37502" y="9530"/>
                </a:lnTo>
                <a:lnTo>
                  <a:pt x="27300" y="16943"/>
                </a:lnTo>
                <a:lnTo>
                  <a:pt x="18608" y="26474"/>
                </a:lnTo>
                <a:lnTo>
                  <a:pt x="11369" y="38123"/>
                </a:lnTo>
                <a:lnTo>
                  <a:pt x="6096" y="50291"/>
                </a:lnTo>
                <a:lnTo>
                  <a:pt x="4571" y="56387"/>
                </a:lnTo>
                <a:lnTo>
                  <a:pt x="3047" y="64007"/>
                </a:lnTo>
                <a:lnTo>
                  <a:pt x="3047" y="73151"/>
                </a:lnTo>
                <a:lnTo>
                  <a:pt x="1730" y="82827"/>
                </a:lnTo>
                <a:lnTo>
                  <a:pt x="652" y="95247"/>
                </a:lnTo>
                <a:lnTo>
                  <a:pt x="52" y="109934"/>
                </a:lnTo>
                <a:lnTo>
                  <a:pt x="0" y="115823"/>
                </a:lnTo>
                <a:lnTo>
                  <a:pt x="363" y="131896"/>
                </a:lnTo>
                <a:lnTo>
                  <a:pt x="1292" y="144984"/>
                </a:lnTo>
                <a:lnTo>
                  <a:pt x="2549" y="155328"/>
                </a:lnTo>
                <a:lnTo>
                  <a:pt x="3047" y="158495"/>
                </a:lnTo>
                <a:lnTo>
                  <a:pt x="3047" y="169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94"/>
          <p:cNvSpPr/>
          <p:nvPr/>
        </p:nvSpPr>
        <p:spPr>
          <a:xfrm>
            <a:off x="1149095" y="9133331"/>
            <a:ext cx="150876" cy="224027"/>
          </a:xfrm>
          <a:custGeom>
            <a:avLst/>
            <a:gdLst/>
            <a:ahLst/>
            <a:cxnLst/>
            <a:rect l="l" t="t" r="r" b="b"/>
            <a:pathLst>
              <a:path w="150876" h="224027">
                <a:moveTo>
                  <a:pt x="134112" y="224027"/>
                </a:moveTo>
                <a:lnTo>
                  <a:pt x="150876" y="224027"/>
                </a:lnTo>
                <a:lnTo>
                  <a:pt x="150876" y="0"/>
                </a:lnTo>
                <a:lnTo>
                  <a:pt x="132588" y="0"/>
                </a:lnTo>
                <a:lnTo>
                  <a:pt x="132588" y="99059"/>
                </a:lnTo>
                <a:lnTo>
                  <a:pt x="131064" y="100583"/>
                </a:lnTo>
                <a:lnTo>
                  <a:pt x="18288" y="100583"/>
                </a:lnTo>
                <a:lnTo>
                  <a:pt x="18288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8288" y="224027"/>
                </a:lnTo>
                <a:lnTo>
                  <a:pt x="18288" y="120395"/>
                </a:lnTo>
                <a:lnTo>
                  <a:pt x="21336" y="118871"/>
                </a:lnTo>
                <a:lnTo>
                  <a:pt x="131064" y="118871"/>
                </a:lnTo>
                <a:lnTo>
                  <a:pt x="132588" y="120395"/>
                </a:lnTo>
                <a:lnTo>
                  <a:pt x="132588" y="220979"/>
                </a:lnTo>
                <a:lnTo>
                  <a:pt x="134112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95"/>
          <p:cNvSpPr/>
          <p:nvPr/>
        </p:nvSpPr>
        <p:spPr>
          <a:xfrm>
            <a:off x="1350263" y="9127235"/>
            <a:ext cx="156971" cy="231647"/>
          </a:xfrm>
          <a:custGeom>
            <a:avLst/>
            <a:gdLst/>
            <a:ahLst/>
            <a:cxnLst/>
            <a:rect l="l" t="t" r="r" b="b"/>
            <a:pathLst>
              <a:path w="156971" h="231648">
                <a:moveTo>
                  <a:pt x="4571" y="176783"/>
                </a:moveTo>
                <a:lnTo>
                  <a:pt x="6096" y="181355"/>
                </a:lnTo>
                <a:lnTo>
                  <a:pt x="11601" y="194892"/>
                </a:lnTo>
                <a:lnTo>
                  <a:pt x="18812" y="206311"/>
                </a:lnTo>
                <a:lnTo>
                  <a:pt x="27700" y="215612"/>
                </a:lnTo>
                <a:lnTo>
                  <a:pt x="25130" y="177650"/>
                </a:lnTo>
                <a:lnTo>
                  <a:pt x="24384" y="175259"/>
                </a:lnTo>
                <a:lnTo>
                  <a:pt x="22859" y="172211"/>
                </a:lnTo>
                <a:lnTo>
                  <a:pt x="21336" y="164591"/>
                </a:lnTo>
                <a:lnTo>
                  <a:pt x="19812" y="156971"/>
                </a:lnTo>
                <a:lnTo>
                  <a:pt x="18792" y="147206"/>
                </a:lnTo>
                <a:lnTo>
                  <a:pt x="18373" y="134831"/>
                </a:lnTo>
                <a:lnTo>
                  <a:pt x="18338" y="100028"/>
                </a:lnTo>
                <a:lnTo>
                  <a:pt x="18688" y="87383"/>
                </a:lnTo>
                <a:lnTo>
                  <a:pt x="19639" y="77288"/>
                </a:lnTo>
                <a:lnTo>
                  <a:pt x="21336" y="67055"/>
                </a:lnTo>
                <a:lnTo>
                  <a:pt x="22859" y="60959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3" y="18287"/>
                </a:lnTo>
                <a:lnTo>
                  <a:pt x="92627" y="19672"/>
                </a:lnTo>
                <a:lnTo>
                  <a:pt x="105405" y="23868"/>
                </a:lnTo>
                <a:lnTo>
                  <a:pt x="115990" y="30944"/>
                </a:lnTo>
                <a:lnTo>
                  <a:pt x="124317" y="40964"/>
                </a:lnTo>
                <a:lnTo>
                  <a:pt x="130317" y="53997"/>
                </a:lnTo>
                <a:lnTo>
                  <a:pt x="131063" y="56387"/>
                </a:lnTo>
                <a:lnTo>
                  <a:pt x="132587" y="60959"/>
                </a:lnTo>
                <a:lnTo>
                  <a:pt x="134111" y="67055"/>
                </a:lnTo>
                <a:lnTo>
                  <a:pt x="135635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4111" y="164591"/>
                </a:lnTo>
                <a:lnTo>
                  <a:pt x="132587" y="172211"/>
                </a:lnTo>
                <a:lnTo>
                  <a:pt x="131063" y="175259"/>
                </a:lnTo>
                <a:lnTo>
                  <a:pt x="125444" y="188785"/>
                </a:lnTo>
                <a:lnTo>
                  <a:pt x="117489" y="199287"/>
                </a:lnTo>
                <a:lnTo>
                  <a:pt x="107263" y="206834"/>
                </a:lnTo>
                <a:lnTo>
                  <a:pt x="94835" y="211490"/>
                </a:lnTo>
                <a:lnTo>
                  <a:pt x="80270" y="213324"/>
                </a:lnTo>
                <a:lnTo>
                  <a:pt x="77723" y="213359"/>
                </a:lnTo>
                <a:lnTo>
                  <a:pt x="62820" y="211975"/>
                </a:lnTo>
                <a:lnTo>
                  <a:pt x="50042" y="207779"/>
                </a:lnTo>
                <a:lnTo>
                  <a:pt x="39457" y="200703"/>
                </a:lnTo>
                <a:lnTo>
                  <a:pt x="38237" y="222794"/>
                </a:lnTo>
                <a:lnTo>
                  <a:pt x="50395" y="227859"/>
                </a:lnTo>
                <a:lnTo>
                  <a:pt x="64146" y="230806"/>
                </a:lnTo>
                <a:lnTo>
                  <a:pt x="77723" y="231647"/>
                </a:lnTo>
                <a:lnTo>
                  <a:pt x="91790" y="230689"/>
                </a:lnTo>
                <a:lnTo>
                  <a:pt x="104539" y="227931"/>
                </a:lnTo>
                <a:lnTo>
                  <a:pt x="115971" y="223550"/>
                </a:lnTo>
                <a:lnTo>
                  <a:pt x="123443" y="219455"/>
                </a:lnTo>
                <a:lnTo>
                  <a:pt x="132799" y="211167"/>
                </a:lnTo>
                <a:lnTo>
                  <a:pt x="140573" y="201298"/>
                </a:lnTo>
                <a:lnTo>
                  <a:pt x="146575" y="189657"/>
                </a:lnTo>
                <a:lnTo>
                  <a:pt x="149351" y="181355"/>
                </a:lnTo>
                <a:lnTo>
                  <a:pt x="150875" y="176783"/>
                </a:lnTo>
                <a:lnTo>
                  <a:pt x="152399" y="172211"/>
                </a:lnTo>
                <a:lnTo>
                  <a:pt x="152399" y="167639"/>
                </a:lnTo>
                <a:lnTo>
                  <a:pt x="153923" y="163067"/>
                </a:lnTo>
                <a:lnTo>
                  <a:pt x="155447" y="155447"/>
                </a:lnTo>
                <a:lnTo>
                  <a:pt x="155447" y="147827"/>
                </a:lnTo>
                <a:lnTo>
                  <a:pt x="155976" y="136669"/>
                </a:lnTo>
                <a:lnTo>
                  <a:pt x="156802" y="123803"/>
                </a:lnTo>
                <a:lnTo>
                  <a:pt x="156971" y="115823"/>
                </a:lnTo>
                <a:lnTo>
                  <a:pt x="156399" y="101504"/>
                </a:lnTo>
                <a:lnTo>
                  <a:pt x="155562" y="89427"/>
                </a:lnTo>
                <a:lnTo>
                  <a:pt x="155447" y="76199"/>
                </a:lnTo>
                <a:lnTo>
                  <a:pt x="153923" y="70103"/>
                </a:lnTo>
                <a:lnTo>
                  <a:pt x="152399" y="64007"/>
                </a:lnTo>
                <a:lnTo>
                  <a:pt x="152399" y="59435"/>
                </a:lnTo>
                <a:lnTo>
                  <a:pt x="150875" y="54863"/>
                </a:lnTo>
                <a:lnTo>
                  <a:pt x="149351" y="50291"/>
                </a:lnTo>
                <a:lnTo>
                  <a:pt x="144399" y="37808"/>
                </a:lnTo>
                <a:lnTo>
                  <a:pt x="137452" y="26683"/>
                </a:lnTo>
                <a:lnTo>
                  <a:pt x="128718" y="17540"/>
                </a:lnTo>
                <a:lnTo>
                  <a:pt x="123443" y="13715"/>
                </a:lnTo>
                <a:lnTo>
                  <a:pt x="113065" y="7388"/>
                </a:lnTo>
                <a:lnTo>
                  <a:pt x="101391" y="3002"/>
                </a:lnTo>
                <a:lnTo>
                  <a:pt x="88423" y="558"/>
                </a:lnTo>
                <a:lnTo>
                  <a:pt x="77723" y="0"/>
                </a:lnTo>
                <a:lnTo>
                  <a:pt x="62576" y="1141"/>
                </a:lnTo>
                <a:lnTo>
                  <a:pt x="48996" y="4509"/>
                </a:lnTo>
                <a:lnTo>
                  <a:pt x="37013" y="10020"/>
                </a:lnTo>
                <a:lnTo>
                  <a:pt x="26654" y="17589"/>
                </a:lnTo>
                <a:lnTo>
                  <a:pt x="17947" y="27134"/>
                </a:lnTo>
                <a:lnTo>
                  <a:pt x="10920" y="38571"/>
                </a:lnTo>
                <a:lnTo>
                  <a:pt x="6096" y="50291"/>
                </a:lnTo>
                <a:lnTo>
                  <a:pt x="4571" y="54863"/>
                </a:lnTo>
                <a:lnTo>
                  <a:pt x="3047" y="59435"/>
                </a:lnTo>
                <a:lnTo>
                  <a:pt x="3047" y="64007"/>
                </a:lnTo>
                <a:lnTo>
                  <a:pt x="1524" y="70103"/>
                </a:lnTo>
                <a:lnTo>
                  <a:pt x="0" y="76199"/>
                </a:lnTo>
                <a:lnTo>
                  <a:pt x="0" y="155447"/>
                </a:lnTo>
                <a:lnTo>
                  <a:pt x="1524" y="163067"/>
                </a:lnTo>
                <a:lnTo>
                  <a:pt x="3047" y="167639"/>
                </a:lnTo>
                <a:lnTo>
                  <a:pt x="3047" y="172211"/>
                </a:lnTo>
                <a:lnTo>
                  <a:pt x="4571" y="176783"/>
                </a:lnTo>
                <a:close/>
              </a:path>
              <a:path w="156971" h="231648">
                <a:moveTo>
                  <a:pt x="31130" y="190683"/>
                </a:moveTo>
                <a:lnTo>
                  <a:pt x="25130" y="177650"/>
                </a:lnTo>
                <a:lnTo>
                  <a:pt x="27700" y="215612"/>
                </a:lnTo>
                <a:lnTo>
                  <a:pt x="38237" y="222794"/>
                </a:lnTo>
                <a:lnTo>
                  <a:pt x="39457" y="200703"/>
                </a:lnTo>
                <a:lnTo>
                  <a:pt x="31130" y="190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96"/>
          <p:cNvSpPr/>
          <p:nvPr/>
        </p:nvSpPr>
        <p:spPr>
          <a:xfrm>
            <a:off x="1556003" y="9133331"/>
            <a:ext cx="18287" cy="224027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79"/>
                </a:moveTo>
                <a:lnTo>
                  <a:pt x="0" y="224027"/>
                </a:lnTo>
                <a:lnTo>
                  <a:pt x="15240" y="224027"/>
                </a:lnTo>
                <a:lnTo>
                  <a:pt x="18287" y="222503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97"/>
          <p:cNvSpPr/>
          <p:nvPr/>
        </p:nvSpPr>
        <p:spPr>
          <a:xfrm>
            <a:off x="1621535" y="9127235"/>
            <a:ext cx="153923" cy="231647"/>
          </a:xfrm>
          <a:custGeom>
            <a:avLst/>
            <a:gdLst/>
            <a:ahLst/>
            <a:cxnLst/>
            <a:rect l="l" t="t" r="r" b="b"/>
            <a:pathLst>
              <a:path w="153923" h="231648">
                <a:moveTo>
                  <a:pt x="1524" y="201167"/>
                </a:moveTo>
                <a:lnTo>
                  <a:pt x="0" y="204215"/>
                </a:lnTo>
                <a:lnTo>
                  <a:pt x="1524" y="205739"/>
                </a:lnTo>
                <a:lnTo>
                  <a:pt x="10485" y="212717"/>
                </a:lnTo>
                <a:lnTo>
                  <a:pt x="21618" y="218646"/>
                </a:lnTo>
                <a:lnTo>
                  <a:pt x="33528" y="224027"/>
                </a:lnTo>
                <a:lnTo>
                  <a:pt x="45342" y="227726"/>
                </a:lnTo>
                <a:lnTo>
                  <a:pt x="58074" y="230327"/>
                </a:lnTo>
                <a:lnTo>
                  <a:pt x="70957" y="231575"/>
                </a:lnTo>
                <a:lnTo>
                  <a:pt x="74676" y="231647"/>
                </a:lnTo>
                <a:lnTo>
                  <a:pt x="89786" y="230885"/>
                </a:lnTo>
                <a:lnTo>
                  <a:pt x="103371" y="228596"/>
                </a:lnTo>
                <a:lnTo>
                  <a:pt x="115430" y="224783"/>
                </a:lnTo>
                <a:lnTo>
                  <a:pt x="125964" y="219443"/>
                </a:lnTo>
                <a:lnTo>
                  <a:pt x="134111" y="213359"/>
                </a:lnTo>
                <a:lnTo>
                  <a:pt x="142931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3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30155" y="119709"/>
                </a:lnTo>
                <a:lnTo>
                  <a:pt x="119607" y="114323"/>
                </a:lnTo>
                <a:lnTo>
                  <a:pt x="107039" y="110214"/>
                </a:lnTo>
                <a:lnTo>
                  <a:pt x="92453" y="107263"/>
                </a:lnTo>
                <a:lnTo>
                  <a:pt x="77723" y="105155"/>
                </a:lnTo>
                <a:lnTo>
                  <a:pt x="62579" y="101970"/>
                </a:lnTo>
                <a:lnTo>
                  <a:pt x="50135" y="97722"/>
                </a:lnTo>
                <a:lnTo>
                  <a:pt x="40635" y="92165"/>
                </a:lnTo>
                <a:lnTo>
                  <a:pt x="29536" y="80070"/>
                </a:lnTo>
                <a:lnTo>
                  <a:pt x="26135" y="67392"/>
                </a:lnTo>
                <a:lnTo>
                  <a:pt x="25908" y="62483"/>
                </a:lnTo>
                <a:lnTo>
                  <a:pt x="27732" y="48692"/>
                </a:lnTo>
                <a:lnTo>
                  <a:pt x="33206" y="37333"/>
                </a:lnTo>
                <a:lnTo>
                  <a:pt x="39623" y="30479"/>
                </a:lnTo>
                <a:lnTo>
                  <a:pt x="49652" y="23996"/>
                </a:lnTo>
                <a:lnTo>
                  <a:pt x="61665" y="19824"/>
                </a:lnTo>
                <a:lnTo>
                  <a:pt x="75662" y="18289"/>
                </a:lnTo>
                <a:lnTo>
                  <a:pt x="76199" y="18287"/>
                </a:lnTo>
                <a:lnTo>
                  <a:pt x="88345" y="19167"/>
                </a:lnTo>
                <a:lnTo>
                  <a:pt x="100491" y="21740"/>
                </a:lnTo>
                <a:lnTo>
                  <a:pt x="112636" y="25907"/>
                </a:lnTo>
                <a:lnTo>
                  <a:pt x="124782" y="31569"/>
                </a:lnTo>
                <a:lnTo>
                  <a:pt x="131064" y="35051"/>
                </a:lnTo>
                <a:lnTo>
                  <a:pt x="134111" y="35051"/>
                </a:lnTo>
                <a:lnTo>
                  <a:pt x="135635" y="33527"/>
                </a:lnTo>
                <a:lnTo>
                  <a:pt x="141732" y="24383"/>
                </a:lnTo>
                <a:lnTo>
                  <a:pt x="143255" y="21335"/>
                </a:lnTo>
                <a:lnTo>
                  <a:pt x="143255" y="19811"/>
                </a:lnTo>
                <a:lnTo>
                  <a:pt x="140208" y="19811"/>
                </a:lnTo>
                <a:lnTo>
                  <a:pt x="129958" y="13023"/>
                </a:lnTo>
                <a:lnTo>
                  <a:pt x="118140" y="7802"/>
                </a:lnTo>
                <a:lnTo>
                  <a:pt x="112776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3" y="0"/>
                </a:lnTo>
                <a:lnTo>
                  <a:pt x="63333" y="975"/>
                </a:lnTo>
                <a:lnTo>
                  <a:pt x="50169" y="3823"/>
                </a:lnTo>
                <a:lnTo>
                  <a:pt x="38463" y="8428"/>
                </a:lnTo>
                <a:lnTo>
                  <a:pt x="28448" y="14675"/>
                </a:lnTo>
                <a:lnTo>
                  <a:pt x="17888" y="26531"/>
                </a:lnTo>
                <a:lnTo>
                  <a:pt x="12166" y="37593"/>
                </a:lnTo>
                <a:lnTo>
                  <a:pt x="8744" y="50091"/>
                </a:lnTo>
                <a:lnTo>
                  <a:pt x="7620" y="64007"/>
                </a:lnTo>
                <a:lnTo>
                  <a:pt x="8888" y="77906"/>
                </a:lnTo>
                <a:lnTo>
                  <a:pt x="12856" y="89840"/>
                </a:lnTo>
                <a:lnTo>
                  <a:pt x="19768" y="100298"/>
                </a:lnTo>
                <a:lnTo>
                  <a:pt x="22859" y="103631"/>
                </a:lnTo>
                <a:lnTo>
                  <a:pt x="31624" y="110576"/>
                </a:lnTo>
                <a:lnTo>
                  <a:pt x="42389" y="116052"/>
                </a:lnTo>
                <a:lnTo>
                  <a:pt x="55027" y="120188"/>
                </a:lnTo>
                <a:lnTo>
                  <a:pt x="69408" y="123113"/>
                </a:lnTo>
                <a:lnTo>
                  <a:pt x="82296" y="124967"/>
                </a:lnTo>
                <a:lnTo>
                  <a:pt x="97966" y="127366"/>
                </a:lnTo>
                <a:lnTo>
                  <a:pt x="110573" y="131619"/>
                </a:lnTo>
                <a:lnTo>
                  <a:pt x="120115" y="137283"/>
                </a:lnTo>
                <a:lnTo>
                  <a:pt x="123444" y="140207"/>
                </a:lnTo>
                <a:lnTo>
                  <a:pt x="131363" y="150697"/>
                </a:lnTo>
                <a:lnTo>
                  <a:pt x="135316" y="162823"/>
                </a:lnTo>
                <a:lnTo>
                  <a:pt x="135635" y="167639"/>
                </a:lnTo>
                <a:lnTo>
                  <a:pt x="132918" y="180937"/>
                </a:lnTo>
                <a:lnTo>
                  <a:pt x="127391" y="192474"/>
                </a:lnTo>
                <a:lnTo>
                  <a:pt x="118872" y="201167"/>
                </a:lnTo>
                <a:lnTo>
                  <a:pt x="109553" y="207092"/>
                </a:lnTo>
                <a:lnTo>
                  <a:pt x="97831" y="211178"/>
                </a:lnTo>
                <a:lnTo>
                  <a:pt x="83708" y="213189"/>
                </a:lnTo>
                <a:lnTo>
                  <a:pt x="77723" y="213359"/>
                </a:lnTo>
                <a:lnTo>
                  <a:pt x="64167" y="212762"/>
                </a:lnTo>
                <a:lnTo>
                  <a:pt x="51683" y="210724"/>
                </a:lnTo>
                <a:lnTo>
                  <a:pt x="41147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5" y="190499"/>
                </a:lnTo>
                <a:lnTo>
                  <a:pt x="10667" y="188975"/>
                </a:lnTo>
                <a:lnTo>
                  <a:pt x="9144" y="190499"/>
                </a:lnTo>
                <a:lnTo>
                  <a:pt x="1524" y="201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98"/>
          <p:cNvSpPr/>
          <p:nvPr/>
        </p:nvSpPr>
        <p:spPr>
          <a:xfrm>
            <a:off x="1824227" y="9133331"/>
            <a:ext cx="18287" cy="224027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79"/>
                </a:moveTo>
                <a:lnTo>
                  <a:pt x="1524" y="224027"/>
                </a:lnTo>
                <a:lnTo>
                  <a:pt x="18287" y="224027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99"/>
          <p:cNvSpPr/>
          <p:nvPr/>
        </p:nvSpPr>
        <p:spPr>
          <a:xfrm>
            <a:off x="1891283" y="9127235"/>
            <a:ext cx="152399" cy="231647"/>
          </a:xfrm>
          <a:custGeom>
            <a:avLst/>
            <a:gdLst/>
            <a:ahLst/>
            <a:cxnLst/>
            <a:rect l="l" t="t" r="r" b="b"/>
            <a:pathLst>
              <a:path w="152399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2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3" y="140207"/>
                </a:lnTo>
                <a:lnTo>
                  <a:pt x="130876" y="150922"/>
                </a:lnTo>
                <a:lnTo>
                  <a:pt x="133936" y="163340"/>
                </a:lnTo>
                <a:lnTo>
                  <a:pt x="134111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1" y="201167"/>
                </a:lnTo>
                <a:lnTo>
                  <a:pt x="108928" y="206925"/>
                </a:lnTo>
                <a:lnTo>
                  <a:pt x="97273" y="210970"/>
                </a:lnTo>
                <a:lnTo>
                  <a:pt x="83692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2" y="190499"/>
                </a:lnTo>
                <a:lnTo>
                  <a:pt x="9143" y="188975"/>
                </a:lnTo>
                <a:lnTo>
                  <a:pt x="7619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4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6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399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59" y="126491"/>
                </a:lnTo>
                <a:lnTo>
                  <a:pt x="128395" y="119547"/>
                </a:lnTo>
                <a:lnTo>
                  <a:pt x="117629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7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1" y="33527"/>
                </a:lnTo>
                <a:lnTo>
                  <a:pt x="140207" y="24383"/>
                </a:lnTo>
                <a:lnTo>
                  <a:pt x="141731" y="21335"/>
                </a:lnTo>
                <a:lnTo>
                  <a:pt x="140207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6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00"/>
          <p:cNvSpPr/>
          <p:nvPr/>
        </p:nvSpPr>
        <p:spPr>
          <a:xfrm>
            <a:off x="2083307" y="9127235"/>
            <a:ext cx="152400" cy="231647"/>
          </a:xfrm>
          <a:custGeom>
            <a:avLst/>
            <a:gdLst/>
            <a:ahLst/>
            <a:cxnLst/>
            <a:rect l="l" t="t" r="r" b="b"/>
            <a:pathLst>
              <a:path w="152400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1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3" y="140207"/>
                </a:lnTo>
                <a:lnTo>
                  <a:pt x="131125" y="150457"/>
                </a:lnTo>
                <a:lnTo>
                  <a:pt x="134373" y="162275"/>
                </a:lnTo>
                <a:lnTo>
                  <a:pt x="134112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1" y="201167"/>
                </a:lnTo>
                <a:lnTo>
                  <a:pt x="109595" y="206925"/>
                </a:lnTo>
                <a:lnTo>
                  <a:pt x="97752" y="210970"/>
                </a:lnTo>
                <a:lnTo>
                  <a:pt x="83771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2" y="190499"/>
                </a:lnTo>
                <a:lnTo>
                  <a:pt x="9143" y="188975"/>
                </a:lnTo>
                <a:lnTo>
                  <a:pt x="7619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4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7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400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60" y="126491"/>
                </a:lnTo>
                <a:lnTo>
                  <a:pt x="128395" y="119547"/>
                </a:lnTo>
                <a:lnTo>
                  <a:pt x="117630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7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2" y="33527"/>
                </a:lnTo>
                <a:lnTo>
                  <a:pt x="141731" y="24383"/>
                </a:lnTo>
                <a:lnTo>
                  <a:pt x="141731" y="21335"/>
                </a:lnTo>
                <a:lnTo>
                  <a:pt x="140207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5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01"/>
          <p:cNvSpPr/>
          <p:nvPr/>
        </p:nvSpPr>
        <p:spPr>
          <a:xfrm>
            <a:off x="2285999" y="913333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9812" y="100583"/>
                </a:moveTo>
                <a:lnTo>
                  <a:pt x="18287" y="99059"/>
                </a:lnTo>
                <a:lnTo>
                  <a:pt x="18287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3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17347" y="118871"/>
                </a:lnTo>
                <a:lnTo>
                  <a:pt x="118871" y="115823"/>
                </a:lnTo>
                <a:lnTo>
                  <a:pt x="118871" y="103631"/>
                </a:lnTo>
                <a:lnTo>
                  <a:pt x="117347" y="100583"/>
                </a:lnTo>
                <a:lnTo>
                  <a:pt x="19812" y="100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02"/>
          <p:cNvSpPr/>
          <p:nvPr/>
        </p:nvSpPr>
        <p:spPr>
          <a:xfrm>
            <a:off x="2450591" y="9133331"/>
            <a:ext cx="143255" cy="224027"/>
          </a:xfrm>
          <a:custGeom>
            <a:avLst/>
            <a:gdLst/>
            <a:ahLst/>
            <a:cxnLst/>
            <a:rect l="l" t="t" r="r" b="b"/>
            <a:pathLst>
              <a:path w="143255" h="224027">
                <a:moveTo>
                  <a:pt x="0" y="210311"/>
                </a:moveTo>
                <a:lnTo>
                  <a:pt x="0" y="220979"/>
                </a:lnTo>
                <a:lnTo>
                  <a:pt x="1524" y="224027"/>
                </a:lnTo>
                <a:lnTo>
                  <a:pt x="141731" y="224027"/>
                </a:lnTo>
                <a:lnTo>
                  <a:pt x="141731" y="205739"/>
                </a:lnTo>
                <a:lnTo>
                  <a:pt x="22860" y="205739"/>
                </a:lnTo>
                <a:lnTo>
                  <a:pt x="140207" y="18287"/>
                </a:lnTo>
                <a:lnTo>
                  <a:pt x="143255" y="15239"/>
                </a:lnTo>
                <a:lnTo>
                  <a:pt x="141731" y="13715"/>
                </a:lnTo>
                <a:lnTo>
                  <a:pt x="141731" y="0"/>
                </a:lnTo>
                <a:lnTo>
                  <a:pt x="4572" y="0"/>
                </a:lnTo>
                <a:lnTo>
                  <a:pt x="4572" y="13715"/>
                </a:lnTo>
                <a:lnTo>
                  <a:pt x="6096" y="16763"/>
                </a:lnTo>
                <a:lnTo>
                  <a:pt x="120395" y="16763"/>
                </a:lnTo>
                <a:lnTo>
                  <a:pt x="1524" y="204215"/>
                </a:lnTo>
                <a:lnTo>
                  <a:pt x="0" y="207263"/>
                </a:lnTo>
                <a:lnTo>
                  <a:pt x="0" y="2103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03"/>
          <p:cNvSpPr/>
          <p:nvPr/>
        </p:nvSpPr>
        <p:spPr>
          <a:xfrm>
            <a:off x="2715767" y="9131807"/>
            <a:ext cx="150876" cy="225551"/>
          </a:xfrm>
          <a:custGeom>
            <a:avLst/>
            <a:gdLst/>
            <a:ahLst/>
            <a:cxnLst/>
            <a:rect l="l" t="t" r="r" b="b"/>
            <a:pathLst>
              <a:path w="150876" h="225551">
                <a:moveTo>
                  <a:pt x="1524" y="225551"/>
                </a:moveTo>
                <a:lnTo>
                  <a:pt x="15240" y="225551"/>
                </a:lnTo>
                <a:lnTo>
                  <a:pt x="18288" y="224027"/>
                </a:lnTo>
                <a:lnTo>
                  <a:pt x="18288" y="36575"/>
                </a:lnTo>
                <a:lnTo>
                  <a:pt x="19812" y="36575"/>
                </a:lnTo>
                <a:lnTo>
                  <a:pt x="129540" y="222503"/>
                </a:lnTo>
                <a:lnTo>
                  <a:pt x="131064" y="224027"/>
                </a:lnTo>
                <a:lnTo>
                  <a:pt x="134112" y="225551"/>
                </a:lnTo>
                <a:lnTo>
                  <a:pt x="150876" y="225551"/>
                </a:lnTo>
                <a:lnTo>
                  <a:pt x="150876" y="1523"/>
                </a:lnTo>
                <a:lnTo>
                  <a:pt x="132588" y="1523"/>
                </a:lnTo>
                <a:lnTo>
                  <a:pt x="132588" y="188975"/>
                </a:lnTo>
                <a:lnTo>
                  <a:pt x="21336" y="4571"/>
                </a:lnTo>
                <a:lnTo>
                  <a:pt x="19812" y="1523"/>
                </a:lnTo>
                <a:lnTo>
                  <a:pt x="18288" y="0"/>
                </a:lnTo>
                <a:lnTo>
                  <a:pt x="15240" y="1523"/>
                </a:lnTo>
                <a:lnTo>
                  <a:pt x="0" y="1523"/>
                </a:lnTo>
                <a:lnTo>
                  <a:pt x="0" y="222503"/>
                </a:lnTo>
                <a:lnTo>
                  <a:pt x="1524" y="225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04"/>
          <p:cNvSpPr/>
          <p:nvPr/>
        </p:nvSpPr>
        <p:spPr>
          <a:xfrm>
            <a:off x="2916935" y="9127235"/>
            <a:ext cx="156972" cy="231647"/>
          </a:xfrm>
          <a:custGeom>
            <a:avLst/>
            <a:gdLst/>
            <a:ahLst/>
            <a:cxnLst/>
            <a:rect l="l" t="t" r="r" b="b"/>
            <a:pathLst>
              <a:path w="156972" h="231648">
                <a:moveTo>
                  <a:pt x="4572" y="176783"/>
                </a:moveTo>
                <a:lnTo>
                  <a:pt x="6096" y="181355"/>
                </a:lnTo>
                <a:lnTo>
                  <a:pt x="11601" y="194892"/>
                </a:lnTo>
                <a:lnTo>
                  <a:pt x="18812" y="206311"/>
                </a:lnTo>
                <a:lnTo>
                  <a:pt x="27700" y="215612"/>
                </a:lnTo>
                <a:lnTo>
                  <a:pt x="25130" y="177650"/>
                </a:lnTo>
                <a:lnTo>
                  <a:pt x="24384" y="175259"/>
                </a:lnTo>
                <a:lnTo>
                  <a:pt x="22860" y="172211"/>
                </a:lnTo>
                <a:lnTo>
                  <a:pt x="21336" y="164591"/>
                </a:lnTo>
                <a:lnTo>
                  <a:pt x="19812" y="156971"/>
                </a:lnTo>
                <a:lnTo>
                  <a:pt x="18792" y="147206"/>
                </a:lnTo>
                <a:lnTo>
                  <a:pt x="18373" y="134831"/>
                </a:lnTo>
                <a:lnTo>
                  <a:pt x="18338" y="100028"/>
                </a:lnTo>
                <a:lnTo>
                  <a:pt x="18688" y="87383"/>
                </a:lnTo>
                <a:lnTo>
                  <a:pt x="19639" y="77288"/>
                </a:lnTo>
                <a:lnTo>
                  <a:pt x="21336" y="67055"/>
                </a:lnTo>
                <a:lnTo>
                  <a:pt x="22860" y="60959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4" y="18287"/>
                </a:lnTo>
                <a:lnTo>
                  <a:pt x="92627" y="19672"/>
                </a:lnTo>
                <a:lnTo>
                  <a:pt x="105405" y="23868"/>
                </a:lnTo>
                <a:lnTo>
                  <a:pt x="115990" y="30944"/>
                </a:lnTo>
                <a:lnTo>
                  <a:pt x="124317" y="40964"/>
                </a:lnTo>
                <a:lnTo>
                  <a:pt x="130317" y="53997"/>
                </a:lnTo>
                <a:lnTo>
                  <a:pt x="131064" y="56387"/>
                </a:lnTo>
                <a:lnTo>
                  <a:pt x="132587" y="60959"/>
                </a:lnTo>
                <a:lnTo>
                  <a:pt x="134112" y="67055"/>
                </a:lnTo>
                <a:lnTo>
                  <a:pt x="135636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5636" y="156971"/>
                </a:lnTo>
                <a:lnTo>
                  <a:pt x="134112" y="164591"/>
                </a:lnTo>
                <a:lnTo>
                  <a:pt x="132587" y="172211"/>
                </a:lnTo>
                <a:lnTo>
                  <a:pt x="131064" y="175259"/>
                </a:lnTo>
                <a:lnTo>
                  <a:pt x="125444" y="188785"/>
                </a:lnTo>
                <a:lnTo>
                  <a:pt x="117489" y="199287"/>
                </a:lnTo>
                <a:lnTo>
                  <a:pt x="107263" y="206834"/>
                </a:lnTo>
                <a:lnTo>
                  <a:pt x="94835" y="211490"/>
                </a:lnTo>
                <a:lnTo>
                  <a:pt x="80270" y="213324"/>
                </a:lnTo>
                <a:lnTo>
                  <a:pt x="77724" y="213359"/>
                </a:lnTo>
                <a:lnTo>
                  <a:pt x="62820" y="211975"/>
                </a:lnTo>
                <a:lnTo>
                  <a:pt x="50042" y="207779"/>
                </a:lnTo>
                <a:lnTo>
                  <a:pt x="39457" y="200703"/>
                </a:lnTo>
                <a:lnTo>
                  <a:pt x="38237" y="222794"/>
                </a:lnTo>
                <a:lnTo>
                  <a:pt x="50395" y="227859"/>
                </a:lnTo>
                <a:lnTo>
                  <a:pt x="64146" y="230806"/>
                </a:lnTo>
                <a:lnTo>
                  <a:pt x="77724" y="231647"/>
                </a:lnTo>
                <a:lnTo>
                  <a:pt x="91790" y="230689"/>
                </a:lnTo>
                <a:lnTo>
                  <a:pt x="104539" y="227931"/>
                </a:lnTo>
                <a:lnTo>
                  <a:pt x="115971" y="223550"/>
                </a:lnTo>
                <a:lnTo>
                  <a:pt x="123443" y="219455"/>
                </a:lnTo>
                <a:lnTo>
                  <a:pt x="132799" y="211167"/>
                </a:lnTo>
                <a:lnTo>
                  <a:pt x="140573" y="201298"/>
                </a:lnTo>
                <a:lnTo>
                  <a:pt x="146575" y="189657"/>
                </a:lnTo>
                <a:lnTo>
                  <a:pt x="149352" y="181355"/>
                </a:lnTo>
                <a:lnTo>
                  <a:pt x="150875" y="176783"/>
                </a:lnTo>
                <a:lnTo>
                  <a:pt x="152400" y="172211"/>
                </a:lnTo>
                <a:lnTo>
                  <a:pt x="152400" y="167639"/>
                </a:lnTo>
                <a:lnTo>
                  <a:pt x="153924" y="163067"/>
                </a:lnTo>
                <a:lnTo>
                  <a:pt x="155448" y="155447"/>
                </a:lnTo>
                <a:lnTo>
                  <a:pt x="155448" y="147827"/>
                </a:lnTo>
                <a:lnTo>
                  <a:pt x="155976" y="136669"/>
                </a:lnTo>
                <a:lnTo>
                  <a:pt x="156802" y="123803"/>
                </a:lnTo>
                <a:lnTo>
                  <a:pt x="156972" y="115823"/>
                </a:lnTo>
                <a:lnTo>
                  <a:pt x="156399" y="101504"/>
                </a:lnTo>
                <a:lnTo>
                  <a:pt x="155562" y="89427"/>
                </a:lnTo>
                <a:lnTo>
                  <a:pt x="155448" y="76199"/>
                </a:lnTo>
                <a:lnTo>
                  <a:pt x="153924" y="70103"/>
                </a:lnTo>
                <a:lnTo>
                  <a:pt x="152400" y="64007"/>
                </a:lnTo>
                <a:lnTo>
                  <a:pt x="152400" y="59435"/>
                </a:lnTo>
                <a:lnTo>
                  <a:pt x="150875" y="54863"/>
                </a:lnTo>
                <a:lnTo>
                  <a:pt x="149352" y="50291"/>
                </a:lnTo>
                <a:lnTo>
                  <a:pt x="144399" y="37808"/>
                </a:lnTo>
                <a:lnTo>
                  <a:pt x="137452" y="26683"/>
                </a:lnTo>
                <a:lnTo>
                  <a:pt x="128718" y="17540"/>
                </a:lnTo>
                <a:lnTo>
                  <a:pt x="123443" y="13715"/>
                </a:lnTo>
                <a:lnTo>
                  <a:pt x="113065" y="7388"/>
                </a:lnTo>
                <a:lnTo>
                  <a:pt x="101391" y="3002"/>
                </a:lnTo>
                <a:lnTo>
                  <a:pt x="88423" y="558"/>
                </a:lnTo>
                <a:lnTo>
                  <a:pt x="77724" y="0"/>
                </a:lnTo>
                <a:lnTo>
                  <a:pt x="62576" y="1141"/>
                </a:lnTo>
                <a:lnTo>
                  <a:pt x="48996" y="4509"/>
                </a:lnTo>
                <a:lnTo>
                  <a:pt x="37013" y="10020"/>
                </a:lnTo>
                <a:lnTo>
                  <a:pt x="26654" y="17589"/>
                </a:lnTo>
                <a:lnTo>
                  <a:pt x="17947" y="27134"/>
                </a:lnTo>
                <a:lnTo>
                  <a:pt x="10920" y="38571"/>
                </a:lnTo>
                <a:lnTo>
                  <a:pt x="6096" y="50291"/>
                </a:lnTo>
                <a:lnTo>
                  <a:pt x="4572" y="54863"/>
                </a:lnTo>
                <a:lnTo>
                  <a:pt x="3048" y="59435"/>
                </a:lnTo>
                <a:lnTo>
                  <a:pt x="3048" y="64007"/>
                </a:lnTo>
                <a:lnTo>
                  <a:pt x="1524" y="70103"/>
                </a:lnTo>
                <a:lnTo>
                  <a:pt x="0" y="76199"/>
                </a:lnTo>
                <a:lnTo>
                  <a:pt x="0" y="155447"/>
                </a:lnTo>
                <a:lnTo>
                  <a:pt x="1524" y="163067"/>
                </a:lnTo>
                <a:lnTo>
                  <a:pt x="3048" y="167639"/>
                </a:lnTo>
                <a:lnTo>
                  <a:pt x="3048" y="172211"/>
                </a:lnTo>
                <a:lnTo>
                  <a:pt x="4572" y="176783"/>
                </a:lnTo>
                <a:close/>
              </a:path>
              <a:path w="156972" h="231648">
                <a:moveTo>
                  <a:pt x="31130" y="190683"/>
                </a:moveTo>
                <a:lnTo>
                  <a:pt x="25130" y="177650"/>
                </a:lnTo>
                <a:lnTo>
                  <a:pt x="27700" y="215612"/>
                </a:lnTo>
                <a:lnTo>
                  <a:pt x="38237" y="222794"/>
                </a:lnTo>
                <a:lnTo>
                  <a:pt x="39457" y="200703"/>
                </a:lnTo>
                <a:lnTo>
                  <a:pt x="31130" y="190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05"/>
          <p:cNvSpPr/>
          <p:nvPr/>
        </p:nvSpPr>
        <p:spPr>
          <a:xfrm>
            <a:off x="3110483" y="9127235"/>
            <a:ext cx="153923" cy="231647"/>
          </a:xfrm>
          <a:custGeom>
            <a:avLst/>
            <a:gdLst/>
            <a:ahLst/>
            <a:cxnLst/>
            <a:rect l="l" t="t" r="r" b="b"/>
            <a:pathLst>
              <a:path w="153923" h="231648">
                <a:moveTo>
                  <a:pt x="1524" y="205739"/>
                </a:moveTo>
                <a:lnTo>
                  <a:pt x="11518" y="212717"/>
                </a:lnTo>
                <a:lnTo>
                  <a:pt x="22597" y="218646"/>
                </a:lnTo>
                <a:lnTo>
                  <a:pt x="33527" y="224027"/>
                </a:lnTo>
                <a:lnTo>
                  <a:pt x="45622" y="227615"/>
                </a:lnTo>
                <a:lnTo>
                  <a:pt x="57946" y="230188"/>
                </a:lnTo>
                <a:lnTo>
                  <a:pt x="70730" y="231516"/>
                </a:lnTo>
                <a:lnTo>
                  <a:pt x="76199" y="231647"/>
                </a:lnTo>
                <a:lnTo>
                  <a:pt x="91639" y="230848"/>
                </a:lnTo>
                <a:lnTo>
                  <a:pt x="105396" y="228449"/>
                </a:lnTo>
                <a:lnTo>
                  <a:pt x="117386" y="224450"/>
                </a:lnTo>
                <a:lnTo>
                  <a:pt x="127526" y="218852"/>
                </a:lnTo>
                <a:lnTo>
                  <a:pt x="134111" y="213359"/>
                </a:lnTo>
                <a:lnTo>
                  <a:pt x="142930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3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29919" y="119547"/>
                </a:lnTo>
                <a:lnTo>
                  <a:pt x="119154" y="114071"/>
                </a:lnTo>
                <a:lnTo>
                  <a:pt x="106516" y="109935"/>
                </a:lnTo>
                <a:lnTo>
                  <a:pt x="92135" y="107010"/>
                </a:lnTo>
                <a:lnTo>
                  <a:pt x="79247" y="105155"/>
                </a:lnTo>
                <a:lnTo>
                  <a:pt x="64517" y="102089"/>
                </a:lnTo>
                <a:lnTo>
                  <a:pt x="52085" y="98035"/>
                </a:lnTo>
                <a:lnTo>
                  <a:pt x="41951" y="92771"/>
                </a:lnTo>
                <a:lnTo>
                  <a:pt x="38099" y="89915"/>
                </a:lnTo>
                <a:lnTo>
                  <a:pt x="30180" y="80070"/>
                </a:lnTo>
                <a:lnTo>
                  <a:pt x="26227" y="67392"/>
                </a:lnTo>
                <a:lnTo>
                  <a:pt x="25907" y="62483"/>
                </a:lnTo>
                <a:lnTo>
                  <a:pt x="28792" y="48692"/>
                </a:lnTo>
                <a:lnTo>
                  <a:pt x="34109" y="37333"/>
                </a:lnTo>
                <a:lnTo>
                  <a:pt x="39623" y="30479"/>
                </a:lnTo>
                <a:lnTo>
                  <a:pt x="49303" y="24192"/>
                </a:lnTo>
                <a:lnTo>
                  <a:pt x="61118" y="20041"/>
                </a:lnTo>
                <a:lnTo>
                  <a:pt x="75362" y="18318"/>
                </a:lnTo>
                <a:lnTo>
                  <a:pt x="77723" y="18287"/>
                </a:lnTo>
                <a:lnTo>
                  <a:pt x="90168" y="19213"/>
                </a:lnTo>
                <a:lnTo>
                  <a:pt x="102504" y="21919"/>
                </a:lnTo>
                <a:lnTo>
                  <a:pt x="114627" y="26297"/>
                </a:lnTo>
                <a:lnTo>
                  <a:pt x="126428" y="32241"/>
                </a:lnTo>
                <a:lnTo>
                  <a:pt x="131063" y="35051"/>
                </a:lnTo>
                <a:lnTo>
                  <a:pt x="134111" y="35051"/>
                </a:lnTo>
                <a:lnTo>
                  <a:pt x="135635" y="33527"/>
                </a:lnTo>
                <a:lnTo>
                  <a:pt x="141731" y="24383"/>
                </a:lnTo>
                <a:lnTo>
                  <a:pt x="143255" y="21335"/>
                </a:lnTo>
                <a:lnTo>
                  <a:pt x="141731" y="19811"/>
                </a:lnTo>
                <a:lnTo>
                  <a:pt x="131857" y="13281"/>
                </a:lnTo>
                <a:lnTo>
                  <a:pt x="119977" y="8187"/>
                </a:lnTo>
                <a:lnTo>
                  <a:pt x="112775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3" y="0"/>
                </a:lnTo>
                <a:lnTo>
                  <a:pt x="63177" y="1028"/>
                </a:lnTo>
                <a:lnTo>
                  <a:pt x="50204" y="4030"/>
                </a:lnTo>
                <a:lnTo>
                  <a:pt x="38806" y="8880"/>
                </a:lnTo>
                <a:lnTo>
                  <a:pt x="28982" y="15452"/>
                </a:lnTo>
                <a:lnTo>
                  <a:pt x="19254" y="26416"/>
                </a:lnTo>
                <a:lnTo>
                  <a:pt x="13040" y="37332"/>
                </a:lnTo>
                <a:lnTo>
                  <a:pt x="9070" y="49650"/>
                </a:lnTo>
                <a:lnTo>
                  <a:pt x="7621" y="63510"/>
                </a:lnTo>
                <a:lnTo>
                  <a:pt x="7619" y="64007"/>
                </a:lnTo>
                <a:lnTo>
                  <a:pt x="9174" y="77736"/>
                </a:lnTo>
                <a:lnTo>
                  <a:pt x="13680" y="89545"/>
                </a:lnTo>
                <a:lnTo>
                  <a:pt x="20902" y="99904"/>
                </a:lnTo>
                <a:lnTo>
                  <a:pt x="24383" y="103631"/>
                </a:lnTo>
                <a:lnTo>
                  <a:pt x="32542" y="110746"/>
                </a:lnTo>
                <a:lnTo>
                  <a:pt x="43232" y="116313"/>
                </a:lnTo>
                <a:lnTo>
                  <a:pt x="56175" y="120474"/>
                </a:lnTo>
                <a:lnTo>
                  <a:pt x="71091" y="123366"/>
                </a:lnTo>
                <a:lnTo>
                  <a:pt x="82295" y="124967"/>
                </a:lnTo>
                <a:lnTo>
                  <a:pt x="97551" y="127259"/>
                </a:lnTo>
                <a:lnTo>
                  <a:pt x="110135" y="131303"/>
                </a:lnTo>
                <a:lnTo>
                  <a:pt x="120248" y="136697"/>
                </a:lnTo>
                <a:lnTo>
                  <a:pt x="124967" y="140207"/>
                </a:lnTo>
                <a:lnTo>
                  <a:pt x="132400" y="150922"/>
                </a:lnTo>
                <a:lnTo>
                  <a:pt x="135460" y="163340"/>
                </a:lnTo>
                <a:lnTo>
                  <a:pt x="135635" y="167639"/>
                </a:lnTo>
                <a:lnTo>
                  <a:pt x="133942" y="181160"/>
                </a:lnTo>
                <a:lnTo>
                  <a:pt x="128612" y="192844"/>
                </a:lnTo>
                <a:lnTo>
                  <a:pt x="120395" y="201167"/>
                </a:lnTo>
                <a:lnTo>
                  <a:pt x="110452" y="206925"/>
                </a:lnTo>
                <a:lnTo>
                  <a:pt x="98797" y="210970"/>
                </a:lnTo>
                <a:lnTo>
                  <a:pt x="85216" y="213089"/>
                </a:lnTo>
                <a:lnTo>
                  <a:pt x="77723" y="213359"/>
                </a:lnTo>
                <a:lnTo>
                  <a:pt x="65196" y="212762"/>
                </a:lnTo>
                <a:lnTo>
                  <a:pt x="52669" y="210724"/>
                </a:lnTo>
                <a:lnTo>
                  <a:pt x="41147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6" y="190499"/>
                </a:lnTo>
                <a:lnTo>
                  <a:pt x="10668" y="188975"/>
                </a:lnTo>
                <a:lnTo>
                  <a:pt x="9143" y="190499"/>
                </a:lnTo>
                <a:lnTo>
                  <a:pt x="1524" y="201167"/>
                </a:lnTo>
                <a:lnTo>
                  <a:pt x="0" y="204215"/>
                </a:lnTo>
                <a:lnTo>
                  <a:pt x="1524" y="2057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06"/>
          <p:cNvSpPr/>
          <p:nvPr/>
        </p:nvSpPr>
        <p:spPr>
          <a:xfrm>
            <a:off x="3380231" y="9127235"/>
            <a:ext cx="153924" cy="231647"/>
          </a:xfrm>
          <a:custGeom>
            <a:avLst/>
            <a:gdLst/>
            <a:ahLst/>
            <a:cxnLst/>
            <a:rect l="l" t="t" r="r" b="b"/>
            <a:pathLst>
              <a:path w="153924" h="231648">
                <a:moveTo>
                  <a:pt x="38100" y="89915"/>
                </a:moveTo>
                <a:lnTo>
                  <a:pt x="30180" y="80070"/>
                </a:lnTo>
                <a:lnTo>
                  <a:pt x="26227" y="67392"/>
                </a:lnTo>
                <a:lnTo>
                  <a:pt x="25908" y="62483"/>
                </a:lnTo>
                <a:lnTo>
                  <a:pt x="27732" y="48692"/>
                </a:lnTo>
                <a:lnTo>
                  <a:pt x="33206" y="37333"/>
                </a:lnTo>
                <a:lnTo>
                  <a:pt x="39624" y="30479"/>
                </a:lnTo>
                <a:lnTo>
                  <a:pt x="49652" y="23996"/>
                </a:lnTo>
                <a:lnTo>
                  <a:pt x="61665" y="19824"/>
                </a:lnTo>
                <a:lnTo>
                  <a:pt x="75662" y="18289"/>
                </a:lnTo>
                <a:lnTo>
                  <a:pt x="76200" y="18287"/>
                </a:lnTo>
                <a:lnTo>
                  <a:pt x="89133" y="19167"/>
                </a:lnTo>
                <a:lnTo>
                  <a:pt x="101619" y="21740"/>
                </a:lnTo>
                <a:lnTo>
                  <a:pt x="113656" y="25907"/>
                </a:lnTo>
                <a:lnTo>
                  <a:pt x="125246" y="31569"/>
                </a:lnTo>
                <a:lnTo>
                  <a:pt x="131063" y="35051"/>
                </a:lnTo>
                <a:lnTo>
                  <a:pt x="134112" y="35051"/>
                </a:lnTo>
                <a:lnTo>
                  <a:pt x="135636" y="33527"/>
                </a:lnTo>
                <a:lnTo>
                  <a:pt x="141732" y="24383"/>
                </a:lnTo>
                <a:lnTo>
                  <a:pt x="143256" y="21335"/>
                </a:lnTo>
                <a:lnTo>
                  <a:pt x="141732" y="19811"/>
                </a:lnTo>
                <a:lnTo>
                  <a:pt x="131424" y="13281"/>
                </a:lnTo>
                <a:lnTo>
                  <a:pt x="119381" y="8187"/>
                </a:lnTo>
                <a:lnTo>
                  <a:pt x="112775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4" y="0"/>
                </a:lnTo>
                <a:lnTo>
                  <a:pt x="63524" y="975"/>
                </a:lnTo>
                <a:lnTo>
                  <a:pt x="50699" y="3823"/>
                </a:lnTo>
                <a:lnTo>
                  <a:pt x="39135" y="8428"/>
                </a:lnTo>
                <a:lnTo>
                  <a:pt x="28715" y="14675"/>
                </a:lnTo>
                <a:lnTo>
                  <a:pt x="17888" y="26531"/>
                </a:lnTo>
                <a:lnTo>
                  <a:pt x="12166" y="37593"/>
                </a:lnTo>
                <a:lnTo>
                  <a:pt x="8744" y="50091"/>
                </a:lnTo>
                <a:lnTo>
                  <a:pt x="7620" y="64007"/>
                </a:lnTo>
                <a:lnTo>
                  <a:pt x="8888" y="77906"/>
                </a:lnTo>
                <a:lnTo>
                  <a:pt x="12856" y="89840"/>
                </a:lnTo>
                <a:lnTo>
                  <a:pt x="19768" y="100298"/>
                </a:lnTo>
                <a:lnTo>
                  <a:pt x="22860" y="103631"/>
                </a:lnTo>
                <a:lnTo>
                  <a:pt x="31624" y="110576"/>
                </a:lnTo>
                <a:lnTo>
                  <a:pt x="42389" y="116052"/>
                </a:lnTo>
                <a:lnTo>
                  <a:pt x="55027" y="120188"/>
                </a:lnTo>
                <a:lnTo>
                  <a:pt x="69408" y="123113"/>
                </a:lnTo>
                <a:lnTo>
                  <a:pt x="82296" y="124967"/>
                </a:lnTo>
                <a:lnTo>
                  <a:pt x="97966" y="127366"/>
                </a:lnTo>
                <a:lnTo>
                  <a:pt x="110573" y="131619"/>
                </a:lnTo>
                <a:lnTo>
                  <a:pt x="120115" y="137283"/>
                </a:lnTo>
                <a:lnTo>
                  <a:pt x="123444" y="140207"/>
                </a:lnTo>
                <a:lnTo>
                  <a:pt x="132007" y="150697"/>
                </a:lnTo>
                <a:lnTo>
                  <a:pt x="135408" y="162823"/>
                </a:lnTo>
                <a:lnTo>
                  <a:pt x="135636" y="167639"/>
                </a:lnTo>
                <a:lnTo>
                  <a:pt x="133586" y="181160"/>
                </a:lnTo>
                <a:lnTo>
                  <a:pt x="127937" y="192844"/>
                </a:lnTo>
                <a:lnTo>
                  <a:pt x="120396" y="201167"/>
                </a:lnTo>
                <a:lnTo>
                  <a:pt x="110452" y="206925"/>
                </a:lnTo>
                <a:lnTo>
                  <a:pt x="98797" y="210970"/>
                </a:lnTo>
                <a:lnTo>
                  <a:pt x="85216" y="213089"/>
                </a:lnTo>
                <a:lnTo>
                  <a:pt x="77724" y="213359"/>
                </a:lnTo>
                <a:lnTo>
                  <a:pt x="64167" y="212762"/>
                </a:lnTo>
                <a:lnTo>
                  <a:pt x="51683" y="210724"/>
                </a:lnTo>
                <a:lnTo>
                  <a:pt x="41148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6" y="190499"/>
                </a:lnTo>
                <a:lnTo>
                  <a:pt x="10668" y="188975"/>
                </a:lnTo>
                <a:lnTo>
                  <a:pt x="9144" y="190499"/>
                </a:lnTo>
                <a:lnTo>
                  <a:pt x="1524" y="201167"/>
                </a:lnTo>
                <a:lnTo>
                  <a:pt x="0" y="204215"/>
                </a:lnTo>
                <a:lnTo>
                  <a:pt x="1524" y="205739"/>
                </a:lnTo>
                <a:lnTo>
                  <a:pt x="10485" y="212717"/>
                </a:lnTo>
                <a:lnTo>
                  <a:pt x="21618" y="218646"/>
                </a:lnTo>
                <a:lnTo>
                  <a:pt x="33528" y="224027"/>
                </a:lnTo>
                <a:lnTo>
                  <a:pt x="45622" y="227615"/>
                </a:lnTo>
                <a:lnTo>
                  <a:pt x="57946" y="230188"/>
                </a:lnTo>
                <a:lnTo>
                  <a:pt x="70730" y="231516"/>
                </a:lnTo>
                <a:lnTo>
                  <a:pt x="76200" y="231647"/>
                </a:lnTo>
                <a:lnTo>
                  <a:pt x="91481" y="230848"/>
                </a:lnTo>
                <a:lnTo>
                  <a:pt x="104931" y="228449"/>
                </a:lnTo>
                <a:lnTo>
                  <a:pt x="116716" y="224450"/>
                </a:lnTo>
                <a:lnTo>
                  <a:pt x="127003" y="218852"/>
                </a:lnTo>
                <a:lnTo>
                  <a:pt x="134112" y="213359"/>
                </a:lnTo>
                <a:lnTo>
                  <a:pt x="142931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4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30155" y="119709"/>
                </a:lnTo>
                <a:lnTo>
                  <a:pt x="119607" y="114323"/>
                </a:lnTo>
                <a:lnTo>
                  <a:pt x="107039" y="110214"/>
                </a:lnTo>
                <a:lnTo>
                  <a:pt x="92453" y="107263"/>
                </a:lnTo>
                <a:lnTo>
                  <a:pt x="88392" y="106679"/>
                </a:lnTo>
                <a:lnTo>
                  <a:pt x="79248" y="105155"/>
                </a:lnTo>
                <a:lnTo>
                  <a:pt x="63577" y="102089"/>
                </a:lnTo>
                <a:lnTo>
                  <a:pt x="50970" y="98035"/>
                </a:lnTo>
                <a:lnTo>
                  <a:pt x="41428" y="92771"/>
                </a:lnTo>
                <a:lnTo>
                  <a:pt x="38100" y="899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07"/>
          <p:cNvSpPr/>
          <p:nvPr/>
        </p:nvSpPr>
        <p:spPr>
          <a:xfrm>
            <a:off x="3582923" y="9133331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21336" y="100583"/>
                </a:moveTo>
                <a:lnTo>
                  <a:pt x="19812" y="99059"/>
                </a:lnTo>
                <a:lnTo>
                  <a:pt x="19812" y="16763"/>
                </a:lnTo>
                <a:lnTo>
                  <a:pt x="134111" y="16763"/>
                </a:lnTo>
                <a:lnTo>
                  <a:pt x="134111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lnTo>
                  <a:pt x="1524" y="224027"/>
                </a:lnTo>
                <a:lnTo>
                  <a:pt x="134111" y="224027"/>
                </a:lnTo>
                <a:lnTo>
                  <a:pt x="134111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8871" y="118871"/>
                </a:lnTo>
                <a:lnTo>
                  <a:pt x="118871" y="100583"/>
                </a:lnTo>
                <a:lnTo>
                  <a:pt x="21336" y="100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08"/>
          <p:cNvSpPr/>
          <p:nvPr/>
        </p:nvSpPr>
        <p:spPr>
          <a:xfrm>
            <a:off x="3762755" y="9133331"/>
            <a:ext cx="149351" cy="224027"/>
          </a:xfrm>
          <a:custGeom>
            <a:avLst/>
            <a:gdLst/>
            <a:ahLst/>
            <a:cxnLst/>
            <a:rect l="l" t="t" r="r" b="b"/>
            <a:pathLst>
              <a:path w="149351" h="224027">
                <a:moveTo>
                  <a:pt x="147827" y="219455"/>
                </a:moveTo>
                <a:lnTo>
                  <a:pt x="100584" y="120395"/>
                </a:lnTo>
                <a:lnTo>
                  <a:pt x="113083" y="116061"/>
                </a:lnTo>
                <a:lnTo>
                  <a:pt x="123954" y="109443"/>
                </a:lnTo>
                <a:lnTo>
                  <a:pt x="133515" y="101176"/>
                </a:lnTo>
                <a:lnTo>
                  <a:pt x="139915" y="89965"/>
                </a:lnTo>
                <a:lnTo>
                  <a:pt x="143670" y="77893"/>
                </a:lnTo>
                <a:lnTo>
                  <a:pt x="145902" y="64631"/>
                </a:lnTo>
                <a:lnTo>
                  <a:pt x="146303" y="60959"/>
                </a:lnTo>
                <a:lnTo>
                  <a:pt x="144212" y="47418"/>
                </a:lnTo>
                <a:lnTo>
                  <a:pt x="140296" y="35092"/>
                </a:lnTo>
                <a:lnTo>
                  <a:pt x="134555" y="23984"/>
                </a:lnTo>
                <a:lnTo>
                  <a:pt x="128015" y="15239"/>
                </a:lnTo>
                <a:lnTo>
                  <a:pt x="118375" y="8552"/>
                </a:lnTo>
                <a:lnTo>
                  <a:pt x="107132" y="3871"/>
                </a:lnTo>
                <a:lnTo>
                  <a:pt x="94287" y="1068"/>
                </a:lnTo>
                <a:lnTo>
                  <a:pt x="79840" y="15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lnTo>
                  <a:pt x="18287" y="222503"/>
                </a:lnTo>
                <a:lnTo>
                  <a:pt x="18287" y="124967"/>
                </a:lnTo>
                <a:lnTo>
                  <a:pt x="19812" y="123443"/>
                </a:lnTo>
                <a:lnTo>
                  <a:pt x="18287" y="103631"/>
                </a:lnTo>
                <a:lnTo>
                  <a:pt x="18287" y="16763"/>
                </a:lnTo>
                <a:lnTo>
                  <a:pt x="77724" y="16763"/>
                </a:lnTo>
                <a:lnTo>
                  <a:pt x="91792" y="18197"/>
                </a:lnTo>
                <a:lnTo>
                  <a:pt x="103875" y="22281"/>
                </a:lnTo>
                <a:lnTo>
                  <a:pt x="113975" y="28687"/>
                </a:lnTo>
                <a:lnTo>
                  <a:pt x="121441" y="38690"/>
                </a:lnTo>
                <a:lnTo>
                  <a:pt x="125602" y="50939"/>
                </a:lnTo>
                <a:lnTo>
                  <a:pt x="126492" y="60959"/>
                </a:lnTo>
                <a:lnTo>
                  <a:pt x="124822" y="75566"/>
                </a:lnTo>
                <a:lnTo>
                  <a:pt x="120089" y="87108"/>
                </a:lnTo>
                <a:lnTo>
                  <a:pt x="114300" y="94487"/>
                </a:lnTo>
                <a:lnTo>
                  <a:pt x="104140" y="100640"/>
                </a:lnTo>
                <a:lnTo>
                  <a:pt x="91948" y="104083"/>
                </a:lnTo>
                <a:lnTo>
                  <a:pt x="80772" y="123443"/>
                </a:lnTo>
                <a:lnTo>
                  <a:pt x="128015" y="220979"/>
                </a:lnTo>
                <a:lnTo>
                  <a:pt x="129539" y="224027"/>
                </a:lnTo>
                <a:lnTo>
                  <a:pt x="149351" y="224027"/>
                </a:lnTo>
                <a:lnTo>
                  <a:pt x="149351" y="222503"/>
                </a:lnTo>
                <a:lnTo>
                  <a:pt x="147827" y="219455"/>
                </a:lnTo>
                <a:close/>
              </a:path>
              <a:path w="149351" h="224027">
                <a:moveTo>
                  <a:pt x="18287" y="103631"/>
                </a:moveTo>
                <a:lnTo>
                  <a:pt x="19812" y="123443"/>
                </a:lnTo>
                <a:lnTo>
                  <a:pt x="80772" y="123443"/>
                </a:lnTo>
                <a:lnTo>
                  <a:pt x="91948" y="104083"/>
                </a:lnTo>
                <a:lnTo>
                  <a:pt x="77724" y="105155"/>
                </a:lnTo>
                <a:lnTo>
                  <a:pt x="19812" y="105155"/>
                </a:lnTo>
                <a:lnTo>
                  <a:pt x="18287" y="103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9"/>
          <p:cNvSpPr/>
          <p:nvPr/>
        </p:nvSpPr>
        <p:spPr>
          <a:xfrm>
            <a:off x="3934967" y="9131807"/>
            <a:ext cx="167639" cy="225551"/>
          </a:xfrm>
          <a:custGeom>
            <a:avLst/>
            <a:gdLst/>
            <a:ahLst/>
            <a:cxnLst/>
            <a:rect l="l" t="t" r="r" b="b"/>
            <a:pathLst>
              <a:path w="167639" h="225551">
                <a:moveTo>
                  <a:pt x="0" y="1523"/>
                </a:moveTo>
                <a:lnTo>
                  <a:pt x="0" y="3047"/>
                </a:lnTo>
                <a:lnTo>
                  <a:pt x="1524" y="6095"/>
                </a:lnTo>
                <a:lnTo>
                  <a:pt x="74675" y="222503"/>
                </a:lnTo>
                <a:lnTo>
                  <a:pt x="76200" y="225551"/>
                </a:lnTo>
                <a:lnTo>
                  <a:pt x="89915" y="225551"/>
                </a:lnTo>
                <a:lnTo>
                  <a:pt x="92963" y="224027"/>
                </a:lnTo>
                <a:lnTo>
                  <a:pt x="92963" y="222503"/>
                </a:lnTo>
                <a:lnTo>
                  <a:pt x="166115" y="6095"/>
                </a:lnTo>
                <a:lnTo>
                  <a:pt x="167639" y="3047"/>
                </a:lnTo>
                <a:lnTo>
                  <a:pt x="164591" y="1523"/>
                </a:lnTo>
                <a:lnTo>
                  <a:pt x="152400" y="1523"/>
                </a:lnTo>
                <a:lnTo>
                  <a:pt x="149351" y="0"/>
                </a:lnTo>
                <a:lnTo>
                  <a:pt x="147827" y="1523"/>
                </a:lnTo>
                <a:lnTo>
                  <a:pt x="147827" y="4571"/>
                </a:lnTo>
                <a:lnTo>
                  <a:pt x="85344" y="193547"/>
                </a:lnTo>
                <a:lnTo>
                  <a:pt x="83820" y="193547"/>
                </a:lnTo>
                <a:lnTo>
                  <a:pt x="19812" y="4571"/>
                </a:lnTo>
                <a:lnTo>
                  <a:pt x="18287" y="1523"/>
                </a:lnTo>
                <a:lnTo>
                  <a:pt x="0" y="1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10"/>
          <p:cNvSpPr/>
          <p:nvPr/>
        </p:nvSpPr>
        <p:spPr>
          <a:xfrm>
            <a:off x="4137659" y="9133331"/>
            <a:ext cx="19812" cy="224027"/>
          </a:xfrm>
          <a:custGeom>
            <a:avLst/>
            <a:gdLst/>
            <a:ahLst/>
            <a:cxnLst/>
            <a:rect l="l" t="t" r="r" b="b"/>
            <a:pathLst>
              <a:path w="19812" h="224027">
                <a:moveTo>
                  <a:pt x="0" y="220979"/>
                </a:moveTo>
                <a:lnTo>
                  <a:pt x="1524" y="224027"/>
                </a:lnTo>
                <a:lnTo>
                  <a:pt x="18288" y="224027"/>
                </a:lnTo>
                <a:lnTo>
                  <a:pt x="19812" y="220979"/>
                </a:lnTo>
                <a:lnTo>
                  <a:pt x="19812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11"/>
          <p:cNvSpPr/>
          <p:nvPr/>
        </p:nvSpPr>
        <p:spPr>
          <a:xfrm>
            <a:off x="4206280" y="9128759"/>
            <a:ext cx="143215" cy="231648"/>
          </a:xfrm>
          <a:custGeom>
            <a:avLst/>
            <a:gdLst/>
            <a:ahLst/>
            <a:cxnLst/>
            <a:rect l="l" t="t" r="r" b="b"/>
            <a:pathLst>
              <a:path w="143215" h="231648">
                <a:moveTo>
                  <a:pt x="1483" y="169163"/>
                </a:moveTo>
                <a:lnTo>
                  <a:pt x="3007" y="176783"/>
                </a:lnTo>
                <a:lnTo>
                  <a:pt x="4531" y="181355"/>
                </a:lnTo>
                <a:lnTo>
                  <a:pt x="10522" y="194892"/>
                </a:lnTo>
                <a:lnTo>
                  <a:pt x="17916" y="206311"/>
                </a:lnTo>
                <a:lnTo>
                  <a:pt x="26770" y="215612"/>
                </a:lnTo>
                <a:lnTo>
                  <a:pt x="37140" y="222794"/>
                </a:lnTo>
                <a:lnTo>
                  <a:pt x="49080" y="227859"/>
                </a:lnTo>
                <a:lnTo>
                  <a:pt x="62648" y="230806"/>
                </a:lnTo>
                <a:lnTo>
                  <a:pt x="76159" y="231647"/>
                </a:lnTo>
                <a:lnTo>
                  <a:pt x="89826" y="230726"/>
                </a:lnTo>
                <a:lnTo>
                  <a:pt x="102346" y="227783"/>
                </a:lnTo>
                <a:lnTo>
                  <a:pt x="113448" y="222545"/>
                </a:lnTo>
                <a:lnTo>
                  <a:pt x="125931" y="213371"/>
                </a:lnTo>
                <a:lnTo>
                  <a:pt x="134263" y="204341"/>
                </a:lnTo>
                <a:lnTo>
                  <a:pt x="141593" y="193348"/>
                </a:lnTo>
                <a:lnTo>
                  <a:pt x="143215" y="190499"/>
                </a:lnTo>
                <a:lnTo>
                  <a:pt x="143215" y="187451"/>
                </a:lnTo>
                <a:lnTo>
                  <a:pt x="131023" y="179831"/>
                </a:lnTo>
                <a:lnTo>
                  <a:pt x="126451" y="181355"/>
                </a:lnTo>
                <a:lnTo>
                  <a:pt x="119774" y="193180"/>
                </a:lnTo>
                <a:lnTo>
                  <a:pt x="110809" y="201781"/>
                </a:lnTo>
                <a:lnTo>
                  <a:pt x="106639" y="204215"/>
                </a:lnTo>
                <a:lnTo>
                  <a:pt x="96157" y="210058"/>
                </a:lnTo>
                <a:lnTo>
                  <a:pt x="83342" y="212987"/>
                </a:lnTo>
                <a:lnTo>
                  <a:pt x="76159" y="213359"/>
                </a:lnTo>
                <a:lnTo>
                  <a:pt x="61210" y="211949"/>
                </a:lnTo>
                <a:lnTo>
                  <a:pt x="48591" y="207718"/>
                </a:lnTo>
                <a:lnTo>
                  <a:pt x="38163" y="200667"/>
                </a:lnTo>
                <a:lnTo>
                  <a:pt x="29787" y="190794"/>
                </a:lnTo>
                <a:lnTo>
                  <a:pt x="23326" y="178101"/>
                </a:lnTo>
                <a:lnTo>
                  <a:pt x="21295" y="172211"/>
                </a:lnTo>
                <a:lnTo>
                  <a:pt x="19771" y="166115"/>
                </a:lnTo>
                <a:lnTo>
                  <a:pt x="19771" y="156971"/>
                </a:lnTo>
                <a:lnTo>
                  <a:pt x="18751" y="147206"/>
                </a:lnTo>
                <a:lnTo>
                  <a:pt x="18333" y="134831"/>
                </a:lnTo>
                <a:lnTo>
                  <a:pt x="18292" y="100207"/>
                </a:lnTo>
                <a:lnTo>
                  <a:pt x="18605" y="87199"/>
                </a:lnTo>
                <a:lnTo>
                  <a:pt x="19455" y="76801"/>
                </a:lnTo>
                <a:lnTo>
                  <a:pt x="19771" y="74675"/>
                </a:lnTo>
                <a:lnTo>
                  <a:pt x="19771" y="65531"/>
                </a:lnTo>
                <a:lnTo>
                  <a:pt x="21295" y="59435"/>
                </a:lnTo>
                <a:lnTo>
                  <a:pt x="22819" y="56387"/>
                </a:lnTo>
                <a:lnTo>
                  <a:pt x="29015" y="42862"/>
                </a:lnTo>
                <a:lnTo>
                  <a:pt x="37059" y="32360"/>
                </a:lnTo>
                <a:lnTo>
                  <a:pt x="47085" y="24813"/>
                </a:lnTo>
                <a:lnTo>
                  <a:pt x="59227" y="20157"/>
                </a:lnTo>
                <a:lnTo>
                  <a:pt x="73617" y="18323"/>
                </a:lnTo>
                <a:lnTo>
                  <a:pt x="76159" y="18287"/>
                </a:lnTo>
                <a:lnTo>
                  <a:pt x="89932" y="19744"/>
                </a:lnTo>
                <a:lnTo>
                  <a:pt x="101666" y="24113"/>
                </a:lnTo>
                <a:lnTo>
                  <a:pt x="106639" y="27431"/>
                </a:lnTo>
                <a:lnTo>
                  <a:pt x="116657" y="35915"/>
                </a:lnTo>
                <a:lnTo>
                  <a:pt x="124128" y="46010"/>
                </a:lnTo>
                <a:lnTo>
                  <a:pt x="126451" y="50291"/>
                </a:lnTo>
                <a:lnTo>
                  <a:pt x="129499" y="53339"/>
                </a:lnTo>
                <a:lnTo>
                  <a:pt x="131023" y="51815"/>
                </a:lnTo>
                <a:lnTo>
                  <a:pt x="141691" y="45719"/>
                </a:lnTo>
                <a:lnTo>
                  <a:pt x="143215" y="42671"/>
                </a:lnTo>
                <a:lnTo>
                  <a:pt x="136203" y="31104"/>
                </a:lnTo>
                <a:lnTo>
                  <a:pt x="128440" y="21197"/>
                </a:lnTo>
                <a:lnTo>
                  <a:pt x="119177" y="12949"/>
                </a:lnTo>
                <a:lnTo>
                  <a:pt x="105048" y="5536"/>
                </a:lnTo>
                <a:lnTo>
                  <a:pt x="92831" y="1822"/>
                </a:lnTo>
                <a:lnTo>
                  <a:pt x="79405" y="69"/>
                </a:lnTo>
                <a:lnTo>
                  <a:pt x="76159" y="0"/>
                </a:lnTo>
                <a:lnTo>
                  <a:pt x="61094" y="1058"/>
                </a:lnTo>
                <a:lnTo>
                  <a:pt x="47706" y="4235"/>
                </a:lnTo>
                <a:lnTo>
                  <a:pt x="35938" y="9530"/>
                </a:lnTo>
                <a:lnTo>
                  <a:pt x="25736" y="16943"/>
                </a:lnTo>
                <a:lnTo>
                  <a:pt x="17044" y="26474"/>
                </a:lnTo>
                <a:lnTo>
                  <a:pt x="9804" y="38123"/>
                </a:lnTo>
                <a:lnTo>
                  <a:pt x="4531" y="50291"/>
                </a:lnTo>
                <a:lnTo>
                  <a:pt x="3007" y="56387"/>
                </a:lnTo>
                <a:lnTo>
                  <a:pt x="1483" y="64007"/>
                </a:lnTo>
                <a:lnTo>
                  <a:pt x="1483" y="73151"/>
                </a:lnTo>
                <a:lnTo>
                  <a:pt x="488" y="82848"/>
                </a:lnTo>
                <a:lnTo>
                  <a:pt x="61" y="95299"/>
                </a:lnTo>
                <a:lnTo>
                  <a:pt x="0" y="131924"/>
                </a:lnTo>
                <a:lnTo>
                  <a:pt x="280" y="145029"/>
                </a:lnTo>
                <a:lnTo>
                  <a:pt x="1042" y="155380"/>
                </a:lnTo>
                <a:lnTo>
                  <a:pt x="1483" y="158495"/>
                </a:lnTo>
                <a:lnTo>
                  <a:pt x="1483" y="169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12"/>
          <p:cNvSpPr/>
          <p:nvPr/>
        </p:nvSpPr>
        <p:spPr>
          <a:xfrm>
            <a:off x="4393691" y="913333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7"/>
                </a:moveTo>
                <a:lnTo>
                  <a:pt x="118872" y="103631"/>
                </a:lnTo>
                <a:lnTo>
                  <a:pt x="117348" y="100583"/>
                </a:lnTo>
                <a:lnTo>
                  <a:pt x="21336" y="100583"/>
                </a:lnTo>
                <a:lnTo>
                  <a:pt x="19812" y="99059"/>
                </a:lnTo>
                <a:lnTo>
                  <a:pt x="19812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2" y="1173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13"/>
          <p:cNvSpPr/>
          <p:nvPr/>
        </p:nvSpPr>
        <p:spPr>
          <a:xfrm>
            <a:off x="4562855" y="9127235"/>
            <a:ext cx="152400" cy="231647"/>
          </a:xfrm>
          <a:custGeom>
            <a:avLst/>
            <a:gdLst/>
            <a:ahLst/>
            <a:cxnLst/>
            <a:rect l="l" t="t" r="r" b="b"/>
            <a:pathLst>
              <a:path w="152400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2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4" y="140207"/>
                </a:lnTo>
                <a:lnTo>
                  <a:pt x="130876" y="150922"/>
                </a:lnTo>
                <a:lnTo>
                  <a:pt x="133936" y="163340"/>
                </a:lnTo>
                <a:lnTo>
                  <a:pt x="134112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2" y="201167"/>
                </a:lnTo>
                <a:lnTo>
                  <a:pt x="108928" y="206925"/>
                </a:lnTo>
                <a:lnTo>
                  <a:pt x="97273" y="210970"/>
                </a:lnTo>
                <a:lnTo>
                  <a:pt x="83692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1" y="190499"/>
                </a:lnTo>
                <a:lnTo>
                  <a:pt x="9144" y="188975"/>
                </a:lnTo>
                <a:lnTo>
                  <a:pt x="7620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3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7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400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60" y="126491"/>
                </a:lnTo>
                <a:lnTo>
                  <a:pt x="128395" y="119547"/>
                </a:lnTo>
                <a:lnTo>
                  <a:pt x="117630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8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2" y="33527"/>
                </a:lnTo>
                <a:lnTo>
                  <a:pt x="141732" y="24383"/>
                </a:lnTo>
                <a:lnTo>
                  <a:pt x="141732" y="21335"/>
                </a:lnTo>
                <a:lnTo>
                  <a:pt x="140208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6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14"/>
          <p:cNvSpPr/>
          <p:nvPr/>
        </p:nvSpPr>
        <p:spPr>
          <a:xfrm>
            <a:off x="1342643" y="9529571"/>
            <a:ext cx="134111" cy="224028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9812" y="100584"/>
                </a:moveTo>
                <a:lnTo>
                  <a:pt x="18287" y="99060"/>
                </a:lnTo>
                <a:lnTo>
                  <a:pt x="18287" y="16764"/>
                </a:lnTo>
                <a:lnTo>
                  <a:pt x="132587" y="16764"/>
                </a:lnTo>
                <a:lnTo>
                  <a:pt x="134111" y="13716"/>
                </a:lnTo>
                <a:lnTo>
                  <a:pt x="134111" y="0"/>
                </a:lnTo>
                <a:lnTo>
                  <a:pt x="0" y="0"/>
                </a:lnTo>
                <a:lnTo>
                  <a:pt x="0" y="224028"/>
                </a:lnTo>
                <a:lnTo>
                  <a:pt x="132587" y="224028"/>
                </a:lnTo>
                <a:lnTo>
                  <a:pt x="134111" y="220980"/>
                </a:lnTo>
                <a:lnTo>
                  <a:pt x="134111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7347" y="118872"/>
                </a:lnTo>
                <a:lnTo>
                  <a:pt x="117347" y="100584"/>
                </a:lnTo>
                <a:lnTo>
                  <a:pt x="19812" y="100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115"/>
          <p:cNvSpPr/>
          <p:nvPr/>
        </p:nvSpPr>
        <p:spPr>
          <a:xfrm>
            <a:off x="1520951" y="9528047"/>
            <a:ext cx="152400" cy="225552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2"/>
                </a:moveTo>
                <a:lnTo>
                  <a:pt x="18287" y="225552"/>
                </a:lnTo>
                <a:lnTo>
                  <a:pt x="18287" y="36576"/>
                </a:lnTo>
                <a:lnTo>
                  <a:pt x="19812" y="36576"/>
                </a:lnTo>
                <a:lnTo>
                  <a:pt x="129539" y="222504"/>
                </a:lnTo>
                <a:lnTo>
                  <a:pt x="132587" y="224028"/>
                </a:lnTo>
                <a:lnTo>
                  <a:pt x="135636" y="225552"/>
                </a:lnTo>
                <a:lnTo>
                  <a:pt x="150875" y="225552"/>
                </a:lnTo>
                <a:lnTo>
                  <a:pt x="152400" y="222504"/>
                </a:lnTo>
                <a:lnTo>
                  <a:pt x="152400" y="1524"/>
                </a:lnTo>
                <a:lnTo>
                  <a:pt x="132587" y="1524"/>
                </a:lnTo>
                <a:lnTo>
                  <a:pt x="132587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8287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116"/>
          <p:cNvSpPr/>
          <p:nvPr/>
        </p:nvSpPr>
        <p:spPr>
          <a:xfrm>
            <a:off x="1808987" y="9529571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0" y="220980"/>
                </a:moveTo>
                <a:lnTo>
                  <a:pt x="0" y="224028"/>
                </a:lnTo>
                <a:lnTo>
                  <a:pt x="132587" y="224028"/>
                </a:lnTo>
                <a:lnTo>
                  <a:pt x="134112" y="220980"/>
                </a:lnTo>
                <a:lnTo>
                  <a:pt x="134112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117"/>
          <p:cNvSpPr/>
          <p:nvPr/>
        </p:nvSpPr>
        <p:spPr>
          <a:xfrm>
            <a:off x="1978151" y="9529571"/>
            <a:ext cx="19811" cy="224028"/>
          </a:xfrm>
          <a:custGeom>
            <a:avLst/>
            <a:gdLst/>
            <a:ahLst/>
            <a:cxnLst/>
            <a:rect l="l" t="t" r="r" b="b"/>
            <a:pathLst>
              <a:path w="19811" h="224027">
                <a:moveTo>
                  <a:pt x="0" y="220980"/>
                </a:moveTo>
                <a:lnTo>
                  <a:pt x="1524" y="224028"/>
                </a:lnTo>
                <a:lnTo>
                  <a:pt x="16763" y="224028"/>
                </a:lnTo>
                <a:lnTo>
                  <a:pt x="19811" y="222504"/>
                </a:lnTo>
                <a:lnTo>
                  <a:pt x="19811" y="0"/>
                </a:lnTo>
                <a:lnTo>
                  <a:pt x="1524" y="0"/>
                </a:lnTo>
                <a:lnTo>
                  <a:pt x="0" y="3048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118"/>
          <p:cNvSpPr/>
          <p:nvPr/>
        </p:nvSpPr>
        <p:spPr>
          <a:xfrm>
            <a:off x="2046733" y="9523475"/>
            <a:ext cx="156970" cy="231648"/>
          </a:xfrm>
          <a:custGeom>
            <a:avLst/>
            <a:gdLst/>
            <a:ahLst/>
            <a:cxnLst/>
            <a:rect l="l" t="t" r="r" b="b"/>
            <a:pathLst>
              <a:path w="156970" h="231648">
                <a:moveTo>
                  <a:pt x="0" y="110024"/>
                </a:moveTo>
                <a:lnTo>
                  <a:pt x="38" y="131924"/>
                </a:lnTo>
                <a:lnTo>
                  <a:pt x="318" y="145029"/>
                </a:lnTo>
                <a:lnTo>
                  <a:pt x="1080" y="155380"/>
                </a:lnTo>
                <a:lnTo>
                  <a:pt x="3046" y="169164"/>
                </a:lnTo>
                <a:lnTo>
                  <a:pt x="4570" y="175260"/>
                </a:lnTo>
                <a:lnTo>
                  <a:pt x="6094" y="181356"/>
                </a:lnTo>
                <a:lnTo>
                  <a:pt x="10885" y="194208"/>
                </a:lnTo>
                <a:lnTo>
                  <a:pt x="17568" y="205168"/>
                </a:lnTo>
                <a:lnTo>
                  <a:pt x="25953" y="214426"/>
                </a:lnTo>
                <a:lnTo>
                  <a:pt x="32002" y="219456"/>
                </a:lnTo>
                <a:lnTo>
                  <a:pt x="42397" y="224759"/>
                </a:lnTo>
                <a:lnTo>
                  <a:pt x="54329" y="228663"/>
                </a:lnTo>
                <a:lnTo>
                  <a:pt x="67475" y="231005"/>
                </a:lnTo>
                <a:lnTo>
                  <a:pt x="79246" y="231648"/>
                </a:lnTo>
                <a:lnTo>
                  <a:pt x="92794" y="230627"/>
                </a:lnTo>
                <a:lnTo>
                  <a:pt x="105446" y="227697"/>
                </a:lnTo>
                <a:lnTo>
                  <a:pt x="117008" y="223050"/>
                </a:lnTo>
                <a:lnTo>
                  <a:pt x="123442" y="219456"/>
                </a:lnTo>
                <a:lnTo>
                  <a:pt x="132667" y="211336"/>
                </a:lnTo>
                <a:lnTo>
                  <a:pt x="140554" y="201696"/>
                </a:lnTo>
                <a:lnTo>
                  <a:pt x="147102" y="190357"/>
                </a:lnTo>
                <a:lnTo>
                  <a:pt x="150874" y="181356"/>
                </a:lnTo>
                <a:lnTo>
                  <a:pt x="153118" y="172183"/>
                </a:lnTo>
                <a:lnTo>
                  <a:pt x="155074" y="160712"/>
                </a:lnTo>
                <a:lnTo>
                  <a:pt x="156454" y="146942"/>
                </a:lnTo>
                <a:lnTo>
                  <a:pt x="156970" y="131064"/>
                </a:lnTo>
                <a:lnTo>
                  <a:pt x="156970" y="117348"/>
                </a:lnTo>
                <a:lnTo>
                  <a:pt x="85342" y="114300"/>
                </a:lnTo>
                <a:lnTo>
                  <a:pt x="82294" y="128016"/>
                </a:lnTo>
                <a:lnTo>
                  <a:pt x="135634" y="131064"/>
                </a:lnTo>
                <a:lnTo>
                  <a:pt x="137158" y="134112"/>
                </a:lnTo>
                <a:lnTo>
                  <a:pt x="137158" y="160020"/>
                </a:lnTo>
                <a:lnTo>
                  <a:pt x="135634" y="166116"/>
                </a:lnTo>
                <a:lnTo>
                  <a:pt x="134110" y="172212"/>
                </a:lnTo>
                <a:lnTo>
                  <a:pt x="132586" y="176784"/>
                </a:lnTo>
                <a:lnTo>
                  <a:pt x="126713" y="189223"/>
                </a:lnTo>
                <a:lnTo>
                  <a:pt x="119069" y="199086"/>
                </a:lnTo>
                <a:lnTo>
                  <a:pt x="112774" y="204216"/>
                </a:lnTo>
                <a:lnTo>
                  <a:pt x="102098" y="209503"/>
                </a:lnTo>
                <a:lnTo>
                  <a:pt x="89569" y="212543"/>
                </a:lnTo>
                <a:lnTo>
                  <a:pt x="77722" y="213360"/>
                </a:lnTo>
                <a:lnTo>
                  <a:pt x="62818" y="211975"/>
                </a:lnTo>
                <a:lnTo>
                  <a:pt x="50040" y="207779"/>
                </a:lnTo>
                <a:lnTo>
                  <a:pt x="39455" y="200703"/>
                </a:lnTo>
                <a:lnTo>
                  <a:pt x="31129" y="190683"/>
                </a:lnTo>
                <a:lnTo>
                  <a:pt x="25128" y="177650"/>
                </a:lnTo>
                <a:lnTo>
                  <a:pt x="24382" y="175260"/>
                </a:lnTo>
                <a:lnTo>
                  <a:pt x="22858" y="172212"/>
                </a:lnTo>
                <a:lnTo>
                  <a:pt x="21334" y="166116"/>
                </a:lnTo>
                <a:lnTo>
                  <a:pt x="19810" y="156972"/>
                </a:lnTo>
                <a:lnTo>
                  <a:pt x="19464" y="147206"/>
                </a:lnTo>
                <a:lnTo>
                  <a:pt x="18785" y="134831"/>
                </a:lnTo>
                <a:lnTo>
                  <a:pt x="18310" y="119846"/>
                </a:lnTo>
                <a:lnTo>
                  <a:pt x="18286" y="115824"/>
                </a:lnTo>
                <a:lnTo>
                  <a:pt x="18654" y="99709"/>
                </a:lnTo>
                <a:lnTo>
                  <a:pt x="19360" y="86709"/>
                </a:lnTo>
                <a:lnTo>
                  <a:pt x="19803" y="77123"/>
                </a:lnTo>
                <a:lnTo>
                  <a:pt x="21334" y="67056"/>
                </a:lnTo>
                <a:lnTo>
                  <a:pt x="22858" y="60960"/>
                </a:lnTo>
                <a:lnTo>
                  <a:pt x="24382" y="56388"/>
                </a:lnTo>
                <a:lnTo>
                  <a:pt x="30001" y="42862"/>
                </a:lnTo>
                <a:lnTo>
                  <a:pt x="37956" y="32360"/>
                </a:lnTo>
                <a:lnTo>
                  <a:pt x="48182" y="24813"/>
                </a:lnTo>
                <a:lnTo>
                  <a:pt x="60610" y="20157"/>
                </a:lnTo>
                <a:lnTo>
                  <a:pt x="75175" y="18323"/>
                </a:lnTo>
                <a:lnTo>
                  <a:pt x="77722" y="18288"/>
                </a:lnTo>
                <a:lnTo>
                  <a:pt x="91750" y="19458"/>
                </a:lnTo>
                <a:lnTo>
                  <a:pt x="103743" y="22663"/>
                </a:lnTo>
                <a:lnTo>
                  <a:pt x="111250" y="25908"/>
                </a:lnTo>
                <a:lnTo>
                  <a:pt x="120781" y="33870"/>
                </a:lnTo>
                <a:lnTo>
                  <a:pt x="128603" y="43788"/>
                </a:lnTo>
                <a:lnTo>
                  <a:pt x="132586" y="50292"/>
                </a:lnTo>
                <a:lnTo>
                  <a:pt x="134110" y="51816"/>
                </a:lnTo>
                <a:lnTo>
                  <a:pt x="137158" y="51816"/>
                </a:lnTo>
                <a:lnTo>
                  <a:pt x="147826" y="45720"/>
                </a:lnTo>
                <a:lnTo>
                  <a:pt x="147826" y="42672"/>
                </a:lnTo>
                <a:lnTo>
                  <a:pt x="142016" y="31308"/>
                </a:lnTo>
                <a:lnTo>
                  <a:pt x="133932" y="21227"/>
                </a:lnTo>
                <a:lnTo>
                  <a:pt x="124204" y="12743"/>
                </a:lnTo>
                <a:lnTo>
                  <a:pt x="112640" y="6593"/>
                </a:lnTo>
                <a:lnTo>
                  <a:pt x="100630" y="2592"/>
                </a:lnTo>
                <a:lnTo>
                  <a:pt x="87606" y="384"/>
                </a:lnTo>
                <a:lnTo>
                  <a:pt x="79246" y="0"/>
                </a:lnTo>
                <a:lnTo>
                  <a:pt x="65439" y="914"/>
                </a:lnTo>
                <a:lnTo>
                  <a:pt x="52557" y="3656"/>
                </a:lnTo>
                <a:lnTo>
                  <a:pt x="40913" y="8226"/>
                </a:lnTo>
                <a:lnTo>
                  <a:pt x="32002" y="13716"/>
                </a:lnTo>
                <a:lnTo>
                  <a:pt x="22407" y="21557"/>
                </a:lnTo>
                <a:lnTo>
                  <a:pt x="14488" y="31711"/>
                </a:lnTo>
                <a:lnTo>
                  <a:pt x="8454" y="43553"/>
                </a:lnTo>
                <a:lnTo>
                  <a:pt x="6094" y="50292"/>
                </a:lnTo>
                <a:lnTo>
                  <a:pt x="4570" y="56388"/>
                </a:lnTo>
                <a:lnTo>
                  <a:pt x="3046" y="64008"/>
                </a:lnTo>
                <a:lnTo>
                  <a:pt x="1522" y="73152"/>
                </a:lnTo>
                <a:lnTo>
                  <a:pt x="526" y="82848"/>
                </a:lnTo>
                <a:lnTo>
                  <a:pt x="99" y="95299"/>
                </a:lnTo>
                <a:lnTo>
                  <a:pt x="0" y="1100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119"/>
          <p:cNvSpPr/>
          <p:nvPr/>
        </p:nvSpPr>
        <p:spPr>
          <a:xfrm>
            <a:off x="2252471" y="9528047"/>
            <a:ext cx="150875" cy="225552"/>
          </a:xfrm>
          <a:custGeom>
            <a:avLst/>
            <a:gdLst/>
            <a:ahLst/>
            <a:cxnLst/>
            <a:rect l="l" t="t" r="r" b="b"/>
            <a:pathLst>
              <a:path w="150875" h="225551">
                <a:moveTo>
                  <a:pt x="18287" y="36576"/>
                </a:moveTo>
                <a:lnTo>
                  <a:pt x="19812" y="36576"/>
                </a:lnTo>
                <a:lnTo>
                  <a:pt x="129540" y="222504"/>
                </a:lnTo>
                <a:lnTo>
                  <a:pt x="131063" y="224028"/>
                </a:lnTo>
                <a:lnTo>
                  <a:pt x="134112" y="225552"/>
                </a:lnTo>
                <a:lnTo>
                  <a:pt x="150875" y="225552"/>
                </a:lnTo>
                <a:lnTo>
                  <a:pt x="150875" y="1524"/>
                </a:lnTo>
                <a:lnTo>
                  <a:pt x="132587" y="1524"/>
                </a:lnTo>
                <a:lnTo>
                  <a:pt x="132587" y="188976"/>
                </a:lnTo>
                <a:lnTo>
                  <a:pt x="131063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6763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lnTo>
                  <a:pt x="15240" y="225552"/>
                </a:lnTo>
                <a:lnTo>
                  <a:pt x="18287" y="224028"/>
                </a:lnTo>
                <a:lnTo>
                  <a:pt x="18287" y="365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120"/>
          <p:cNvSpPr/>
          <p:nvPr/>
        </p:nvSpPr>
        <p:spPr>
          <a:xfrm>
            <a:off x="2462783" y="9529571"/>
            <a:ext cx="134111" cy="224028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9812" y="100584"/>
                </a:moveTo>
                <a:lnTo>
                  <a:pt x="18287" y="99060"/>
                </a:lnTo>
                <a:lnTo>
                  <a:pt x="18287" y="16764"/>
                </a:lnTo>
                <a:lnTo>
                  <a:pt x="132587" y="16764"/>
                </a:lnTo>
                <a:lnTo>
                  <a:pt x="134111" y="13716"/>
                </a:lnTo>
                <a:lnTo>
                  <a:pt x="134111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2587" y="224028"/>
                </a:lnTo>
                <a:lnTo>
                  <a:pt x="134111" y="220980"/>
                </a:lnTo>
                <a:lnTo>
                  <a:pt x="134111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7347" y="118872"/>
                </a:lnTo>
                <a:lnTo>
                  <a:pt x="118871" y="115824"/>
                </a:lnTo>
                <a:lnTo>
                  <a:pt x="118871" y="103632"/>
                </a:lnTo>
                <a:lnTo>
                  <a:pt x="117347" y="100584"/>
                </a:lnTo>
                <a:lnTo>
                  <a:pt x="19812" y="100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121"/>
          <p:cNvSpPr/>
          <p:nvPr/>
        </p:nvSpPr>
        <p:spPr>
          <a:xfrm>
            <a:off x="2718815" y="9529571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34112" y="222504"/>
                </a:moveTo>
                <a:lnTo>
                  <a:pt x="134112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5824" y="118872"/>
                </a:lnTo>
                <a:lnTo>
                  <a:pt x="118872" y="117348"/>
                </a:lnTo>
                <a:lnTo>
                  <a:pt x="118872" y="103632"/>
                </a:lnTo>
                <a:lnTo>
                  <a:pt x="117348" y="100584"/>
                </a:lnTo>
                <a:lnTo>
                  <a:pt x="19812" y="100584"/>
                </a:lnTo>
                <a:lnTo>
                  <a:pt x="18287" y="99060"/>
                </a:lnTo>
                <a:lnTo>
                  <a:pt x="18287" y="19812"/>
                </a:lnTo>
                <a:lnTo>
                  <a:pt x="19812" y="16764"/>
                </a:lnTo>
                <a:lnTo>
                  <a:pt x="131063" y="16764"/>
                </a:lnTo>
                <a:lnTo>
                  <a:pt x="134112" y="15240"/>
                </a:lnTo>
                <a:lnTo>
                  <a:pt x="134112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1063" y="224028"/>
                </a:lnTo>
                <a:lnTo>
                  <a:pt x="134112" y="222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122"/>
          <p:cNvSpPr/>
          <p:nvPr/>
        </p:nvSpPr>
        <p:spPr>
          <a:xfrm>
            <a:off x="2874263" y="9529571"/>
            <a:ext cx="156971" cy="224028"/>
          </a:xfrm>
          <a:custGeom>
            <a:avLst/>
            <a:gdLst/>
            <a:ahLst/>
            <a:cxnLst/>
            <a:rect l="l" t="t" r="r" b="b"/>
            <a:pathLst>
              <a:path w="156971" h="224027">
                <a:moveTo>
                  <a:pt x="70103" y="224028"/>
                </a:moveTo>
                <a:lnTo>
                  <a:pt x="86868" y="224028"/>
                </a:lnTo>
                <a:lnTo>
                  <a:pt x="88392" y="220980"/>
                </a:lnTo>
                <a:lnTo>
                  <a:pt x="88392" y="16764"/>
                </a:lnTo>
                <a:lnTo>
                  <a:pt x="156971" y="16764"/>
                </a:lnTo>
                <a:lnTo>
                  <a:pt x="156971" y="0"/>
                </a:lnTo>
                <a:lnTo>
                  <a:pt x="0" y="0"/>
                </a:lnTo>
                <a:lnTo>
                  <a:pt x="0" y="13716"/>
                </a:lnTo>
                <a:lnTo>
                  <a:pt x="1524" y="16764"/>
                </a:lnTo>
                <a:lnTo>
                  <a:pt x="67056" y="16764"/>
                </a:lnTo>
                <a:lnTo>
                  <a:pt x="68580" y="19812"/>
                </a:lnTo>
                <a:lnTo>
                  <a:pt x="68580" y="220980"/>
                </a:lnTo>
                <a:lnTo>
                  <a:pt x="70103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123"/>
          <p:cNvSpPr/>
          <p:nvPr/>
        </p:nvSpPr>
        <p:spPr>
          <a:xfrm>
            <a:off x="3140963" y="9624874"/>
            <a:ext cx="120095" cy="224028"/>
          </a:xfrm>
          <a:custGeom>
            <a:avLst/>
            <a:gdLst/>
            <a:ahLst/>
            <a:cxnLst/>
            <a:rect l="l" t="t" r="r" b="b"/>
            <a:pathLst>
              <a:path w="120095" h="224027">
                <a:moveTo>
                  <a:pt x="105767" y="29506"/>
                </a:moveTo>
                <a:lnTo>
                  <a:pt x="101513" y="0"/>
                </a:lnTo>
                <a:lnTo>
                  <a:pt x="89123" y="4180"/>
                </a:lnTo>
                <a:lnTo>
                  <a:pt x="77724" y="5281"/>
                </a:lnTo>
                <a:lnTo>
                  <a:pt x="19812" y="5281"/>
                </a:lnTo>
                <a:lnTo>
                  <a:pt x="79247" y="23569"/>
                </a:lnTo>
                <a:lnTo>
                  <a:pt x="93761" y="25114"/>
                </a:lnTo>
                <a:lnTo>
                  <a:pt x="105767" y="29506"/>
                </a:lnTo>
                <a:close/>
              </a:path>
              <a:path w="120095" h="224027">
                <a:moveTo>
                  <a:pt x="128015" y="111961"/>
                </a:moveTo>
                <a:lnTo>
                  <a:pt x="136232" y="102795"/>
                </a:lnTo>
                <a:lnTo>
                  <a:pt x="142016" y="91804"/>
                </a:lnTo>
                <a:lnTo>
                  <a:pt x="145367" y="78988"/>
                </a:lnTo>
                <a:lnTo>
                  <a:pt x="146303" y="66241"/>
                </a:lnTo>
                <a:lnTo>
                  <a:pt x="144717" y="52711"/>
                </a:lnTo>
                <a:lnTo>
                  <a:pt x="141084" y="41049"/>
                </a:lnTo>
                <a:lnTo>
                  <a:pt x="135636" y="31189"/>
                </a:lnTo>
                <a:lnTo>
                  <a:pt x="131063" y="25093"/>
                </a:lnTo>
                <a:lnTo>
                  <a:pt x="124967" y="22045"/>
                </a:lnTo>
                <a:lnTo>
                  <a:pt x="118872" y="17473"/>
                </a:lnTo>
                <a:lnTo>
                  <a:pt x="114300" y="14425"/>
                </a:lnTo>
                <a:lnTo>
                  <a:pt x="108203" y="12901"/>
                </a:lnTo>
                <a:lnTo>
                  <a:pt x="120061" y="7504"/>
                </a:lnTo>
                <a:lnTo>
                  <a:pt x="129405" y="-1068"/>
                </a:lnTo>
                <a:lnTo>
                  <a:pt x="138234" y="-15439"/>
                </a:lnTo>
                <a:lnTo>
                  <a:pt x="141218" y="-28155"/>
                </a:lnTo>
                <a:lnTo>
                  <a:pt x="141731" y="-37390"/>
                </a:lnTo>
                <a:lnTo>
                  <a:pt x="140620" y="-51723"/>
                </a:lnTo>
                <a:lnTo>
                  <a:pt x="137153" y="-64103"/>
                </a:lnTo>
                <a:lnTo>
                  <a:pt x="131128" y="-74730"/>
                </a:lnTo>
                <a:lnTo>
                  <a:pt x="116788" y="-86910"/>
                </a:lnTo>
                <a:lnTo>
                  <a:pt x="105674" y="-91639"/>
                </a:lnTo>
                <a:lnTo>
                  <a:pt x="92869" y="-94390"/>
                </a:lnTo>
                <a:lnTo>
                  <a:pt x="78091" y="-95301"/>
                </a:lnTo>
                <a:lnTo>
                  <a:pt x="0" y="-95302"/>
                </a:lnTo>
                <a:lnTo>
                  <a:pt x="0" y="128725"/>
                </a:lnTo>
                <a:lnTo>
                  <a:pt x="3047" y="128725"/>
                </a:lnTo>
                <a:lnTo>
                  <a:pt x="18287" y="108913"/>
                </a:lnTo>
                <a:lnTo>
                  <a:pt x="18287" y="25093"/>
                </a:lnTo>
                <a:lnTo>
                  <a:pt x="19812" y="23569"/>
                </a:lnTo>
                <a:lnTo>
                  <a:pt x="79247" y="23569"/>
                </a:lnTo>
                <a:lnTo>
                  <a:pt x="19812" y="5281"/>
                </a:lnTo>
                <a:lnTo>
                  <a:pt x="18287" y="3757"/>
                </a:lnTo>
                <a:lnTo>
                  <a:pt x="18287" y="-78538"/>
                </a:lnTo>
                <a:lnTo>
                  <a:pt x="77724" y="-78538"/>
                </a:lnTo>
                <a:lnTo>
                  <a:pt x="91655" y="-76868"/>
                </a:lnTo>
                <a:lnTo>
                  <a:pt x="103602" y="-72135"/>
                </a:lnTo>
                <a:lnTo>
                  <a:pt x="111251" y="-66346"/>
                </a:lnTo>
                <a:lnTo>
                  <a:pt x="119303" y="-56641"/>
                </a:lnTo>
                <a:lnTo>
                  <a:pt x="122940" y="-44509"/>
                </a:lnTo>
                <a:lnTo>
                  <a:pt x="123443" y="-35866"/>
                </a:lnTo>
                <a:lnTo>
                  <a:pt x="121748" y="-22474"/>
                </a:lnTo>
                <a:lnTo>
                  <a:pt x="115856" y="-11467"/>
                </a:lnTo>
                <a:lnTo>
                  <a:pt x="111251" y="-6910"/>
                </a:lnTo>
                <a:lnTo>
                  <a:pt x="101513" y="0"/>
                </a:lnTo>
                <a:lnTo>
                  <a:pt x="105767" y="29506"/>
                </a:lnTo>
                <a:lnTo>
                  <a:pt x="114300" y="35761"/>
                </a:lnTo>
                <a:lnTo>
                  <a:pt x="122480" y="45316"/>
                </a:lnTo>
                <a:lnTo>
                  <a:pt x="127012" y="57303"/>
                </a:lnTo>
                <a:lnTo>
                  <a:pt x="128015" y="67765"/>
                </a:lnTo>
                <a:lnTo>
                  <a:pt x="126035" y="80919"/>
                </a:lnTo>
                <a:lnTo>
                  <a:pt x="120095" y="92251"/>
                </a:lnTo>
                <a:lnTo>
                  <a:pt x="116641" y="119845"/>
                </a:lnTo>
                <a:lnTo>
                  <a:pt x="126465" y="113273"/>
                </a:lnTo>
                <a:lnTo>
                  <a:pt x="128015" y="111961"/>
                </a:lnTo>
                <a:close/>
              </a:path>
              <a:path w="120095" h="224027">
                <a:moveTo>
                  <a:pt x="114300" y="98245"/>
                </a:moveTo>
                <a:lnTo>
                  <a:pt x="104931" y="104936"/>
                </a:lnTo>
                <a:lnTo>
                  <a:pt x="92717" y="109119"/>
                </a:lnTo>
                <a:lnTo>
                  <a:pt x="79247" y="110437"/>
                </a:lnTo>
                <a:lnTo>
                  <a:pt x="19812" y="110437"/>
                </a:lnTo>
                <a:lnTo>
                  <a:pt x="18287" y="108913"/>
                </a:lnTo>
                <a:lnTo>
                  <a:pt x="3047" y="128725"/>
                </a:lnTo>
                <a:lnTo>
                  <a:pt x="77724" y="128725"/>
                </a:lnTo>
                <a:lnTo>
                  <a:pt x="92270" y="127697"/>
                </a:lnTo>
                <a:lnTo>
                  <a:pt x="105243" y="124695"/>
                </a:lnTo>
                <a:lnTo>
                  <a:pt x="116641" y="119845"/>
                </a:lnTo>
                <a:lnTo>
                  <a:pt x="120095" y="92251"/>
                </a:lnTo>
                <a:lnTo>
                  <a:pt x="114300" y="982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124"/>
          <p:cNvSpPr/>
          <p:nvPr/>
        </p:nvSpPr>
        <p:spPr>
          <a:xfrm>
            <a:off x="3334511" y="9459467"/>
            <a:ext cx="134112" cy="294131"/>
          </a:xfrm>
          <a:custGeom>
            <a:avLst/>
            <a:gdLst/>
            <a:ahLst/>
            <a:cxnLst/>
            <a:rect l="l" t="t" r="r" b="b"/>
            <a:pathLst>
              <a:path w="134112" h="294131">
                <a:moveTo>
                  <a:pt x="19812" y="170687"/>
                </a:moveTo>
                <a:lnTo>
                  <a:pt x="18287" y="169163"/>
                </a:lnTo>
                <a:lnTo>
                  <a:pt x="18287" y="86868"/>
                </a:lnTo>
                <a:lnTo>
                  <a:pt x="131063" y="86868"/>
                </a:lnTo>
                <a:lnTo>
                  <a:pt x="134112" y="85343"/>
                </a:lnTo>
                <a:lnTo>
                  <a:pt x="134112" y="70103"/>
                </a:lnTo>
                <a:lnTo>
                  <a:pt x="0" y="70103"/>
                </a:lnTo>
                <a:lnTo>
                  <a:pt x="0" y="291084"/>
                </a:lnTo>
                <a:lnTo>
                  <a:pt x="1524" y="294131"/>
                </a:lnTo>
                <a:lnTo>
                  <a:pt x="131063" y="294131"/>
                </a:lnTo>
                <a:lnTo>
                  <a:pt x="134112" y="292607"/>
                </a:lnTo>
                <a:lnTo>
                  <a:pt x="134112" y="278891"/>
                </a:lnTo>
                <a:lnTo>
                  <a:pt x="132587" y="275844"/>
                </a:lnTo>
                <a:lnTo>
                  <a:pt x="19812" y="275844"/>
                </a:lnTo>
                <a:lnTo>
                  <a:pt x="18287" y="274319"/>
                </a:lnTo>
                <a:lnTo>
                  <a:pt x="18287" y="190500"/>
                </a:lnTo>
                <a:lnTo>
                  <a:pt x="19812" y="188975"/>
                </a:lnTo>
                <a:lnTo>
                  <a:pt x="117348" y="188975"/>
                </a:lnTo>
                <a:lnTo>
                  <a:pt x="118871" y="185928"/>
                </a:lnTo>
                <a:lnTo>
                  <a:pt x="118871" y="173735"/>
                </a:lnTo>
                <a:lnTo>
                  <a:pt x="117348" y="170687"/>
                </a:lnTo>
                <a:lnTo>
                  <a:pt x="19812" y="170687"/>
                </a:lnTo>
                <a:close/>
              </a:path>
              <a:path w="134112" h="294131">
                <a:moveTo>
                  <a:pt x="51815" y="38100"/>
                </a:moveTo>
                <a:lnTo>
                  <a:pt x="50291" y="41147"/>
                </a:lnTo>
                <a:lnTo>
                  <a:pt x="64007" y="41147"/>
                </a:lnTo>
                <a:lnTo>
                  <a:pt x="67055" y="39624"/>
                </a:lnTo>
                <a:lnTo>
                  <a:pt x="67055" y="38100"/>
                </a:lnTo>
                <a:lnTo>
                  <a:pt x="99059" y="4571"/>
                </a:lnTo>
                <a:lnTo>
                  <a:pt x="100583" y="1524"/>
                </a:lnTo>
                <a:lnTo>
                  <a:pt x="97536" y="0"/>
                </a:lnTo>
                <a:lnTo>
                  <a:pt x="83819" y="0"/>
                </a:lnTo>
                <a:lnTo>
                  <a:pt x="80771" y="1524"/>
                </a:lnTo>
                <a:lnTo>
                  <a:pt x="79248" y="4571"/>
                </a:lnTo>
                <a:lnTo>
                  <a:pt x="51815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125"/>
          <p:cNvSpPr/>
          <p:nvPr/>
        </p:nvSpPr>
        <p:spPr>
          <a:xfrm>
            <a:off x="3512819" y="9528047"/>
            <a:ext cx="152400" cy="225552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2"/>
                </a:moveTo>
                <a:lnTo>
                  <a:pt x="18287" y="225552"/>
                </a:lnTo>
                <a:lnTo>
                  <a:pt x="18287" y="36576"/>
                </a:lnTo>
                <a:lnTo>
                  <a:pt x="19812" y="36576"/>
                </a:lnTo>
                <a:lnTo>
                  <a:pt x="131063" y="222504"/>
                </a:lnTo>
                <a:lnTo>
                  <a:pt x="134112" y="225552"/>
                </a:lnTo>
                <a:lnTo>
                  <a:pt x="149351" y="225552"/>
                </a:lnTo>
                <a:lnTo>
                  <a:pt x="152400" y="224028"/>
                </a:lnTo>
                <a:lnTo>
                  <a:pt x="152400" y="1524"/>
                </a:lnTo>
                <a:lnTo>
                  <a:pt x="134112" y="1524"/>
                </a:lnTo>
                <a:lnTo>
                  <a:pt x="132587" y="4572"/>
                </a:lnTo>
                <a:lnTo>
                  <a:pt x="132587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8287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126"/>
          <p:cNvSpPr/>
          <p:nvPr/>
        </p:nvSpPr>
        <p:spPr>
          <a:xfrm>
            <a:off x="3723131" y="9459467"/>
            <a:ext cx="100584" cy="294131"/>
          </a:xfrm>
          <a:custGeom>
            <a:avLst/>
            <a:gdLst/>
            <a:ahLst/>
            <a:cxnLst/>
            <a:rect l="l" t="t" r="r" b="b"/>
            <a:pathLst>
              <a:path w="100584" h="294131">
                <a:moveTo>
                  <a:pt x="53339" y="41147"/>
                </a:moveTo>
                <a:lnTo>
                  <a:pt x="65532" y="41147"/>
                </a:lnTo>
                <a:lnTo>
                  <a:pt x="68580" y="38100"/>
                </a:lnTo>
                <a:lnTo>
                  <a:pt x="99060" y="4571"/>
                </a:lnTo>
                <a:lnTo>
                  <a:pt x="100584" y="1524"/>
                </a:lnTo>
                <a:lnTo>
                  <a:pt x="97536" y="0"/>
                </a:lnTo>
                <a:lnTo>
                  <a:pt x="82296" y="0"/>
                </a:lnTo>
                <a:lnTo>
                  <a:pt x="80772" y="1524"/>
                </a:lnTo>
                <a:lnTo>
                  <a:pt x="79248" y="4571"/>
                </a:lnTo>
                <a:lnTo>
                  <a:pt x="51816" y="38100"/>
                </a:lnTo>
                <a:lnTo>
                  <a:pt x="51816" y="41147"/>
                </a:lnTo>
                <a:lnTo>
                  <a:pt x="53339" y="41147"/>
                </a:lnTo>
                <a:close/>
              </a:path>
              <a:path w="100584" h="294131">
                <a:moveTo>
                  <a:pt x="21336" y="86868"/>
                </a:moveTo>
                <a:lnTo>
                  <a:pt x="131063" y="86868"/>
                </a:lnTo>
                <a:lnTo>
                  <a:pt x="134112" y="85343"/>
                </a:lnTo>
                <a:lnTo>
                  <a:pt x="134112" y="70103"/>
                </a:lnTo>
                <a:lnTo>
                  <a:pt x="0" y="70103"/>
                </a:lnTo>
                <a:lnTo>
                  <a:pt x="0" y="291084"/>
                </a:lnTo>
                <a:lnTo>
                  <a:pt x="1524" y="294131"/>
                </a:lnTo>
                <a:lnTo>
                  <a:pt x="131063" y="294131"/>
                </a:lnTo>
                <a:lnTo>
                  <a:pt x="134112" y="292607"/>
                </a:lnTo>
                <a:lnTo>
                  <a:pt x="134112" y="278891"/>
                </a:lnTo>
                <a:lnTo>
                  <a:pt x="132587" y="275844"/>
                </a:lnTo>
                <a:lnTo>
                  <a:pt x="18287" y="275844"/>
                </a:lnTo>
                <a:lnTo>
                  <a:pt x="18287" y="190500"/>
                </a:lnTo>
                <a:lnTo>
                  <a:pt x="21336" y="188975"/>
                </a:lnTo>
                <a:lnTo>
                  <a:pt x="115824" y="188975"/>
                </a:lnTo>
                <a:lnTo>
                  <a:pt x="118872" y="187451"/>
                </a:lnTo>
                <a:lnTo>
                  <a:pt x="118872" y="173735"/>
                </a:lnTo>
                <a:lnTo>
                  <a:pt x="117348" y="170687"/>
                </a:lnTo>
                <a:lnTo>
                  <a:pt x="18287" y="170687"/>
                </a:lnTo>
                <a:lnTo>
                  <a:pt x="18287" y="89915"/>
                </a:lnTo>
                <a:lnTo>
                  <a:pt x="19812" y="86868"/>
                </a:lnTo>
                <a:lnTo>
                  <a:pt x="21336" y="86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127"/>
          <p:cNvSpPr/>
          <p:nvPr/>
        </p:nvSpPr>
        <p:spPr>
          <a:xfrm>
            <a:off x="3901439" y="9529571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6763" y="224028"/>
                </a:moveTo>
                <a:lnTo>
                  <a:pt x="19812" y="222504"/>
                </a:lnTo>
                <a:lnTo>
                  <a:pt x="19812" y="120396"/>
                </a:lnTo>
                <a:lnTo>
                  <a:pt x="118872" y="120396"/>
                </a:lnTo>
                <a:lnTo>
                  <a:pt x="118872" y="103632"/>
                </a:lnTo>
                <a:lnTo>
                  <a:pt x="21336" y="103632"/>
                </a:lnTo>
                <a:lnTo>
                  <a:pt x="19812" y="100584"/>
                </a:lnTo>
                <a:lnTo>
                  <a:pt x="19812" y="16764"/>
                </a:lnTo>
                <a:lnTo>
                  <a:pt x="134112" y="16764"/>
                </a:lnTo>
                <a:lnTo>
                  <a:pt x="134112" y="0"/>
                </a:lnTo>
                <a:lnTo>
                  <a:pt x="1524" y="0"/>
                </a:lnTo>
                <a:lnTo>
                  <a:pt x="0" y="3048"/>
                </a:lnTo>
                <a:lnTo>
                  <a:pt x="0" y="220980"/>
                </a:lnTo>
                <a:lnTo>
                  <a:pt x="1524" y="224028"/>
                </a:lnTo>
                <a:lnTo>
                  <a:pt x="16763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128"/>
          <p:cNvSpPr/>
          <p:nvPr/>
        </p:nvSpPr>
        <p:spPr>
          <a:xfrm>
            <a:off x="4079747" y="9529571"/>
            <a:ext cx="18287" cy="224028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80"/>
                </a:moveTo>
                <a:lnTo>
                  <a:pt x="1523" y="224028"/>
                </a:lnTo>
                <a:lnTo>
                  <a:pt x="15239" y="224028"/>
                </a:lnTo>
                <a:lnTo>
                  <a:pt x="18287" y="222504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129"/>
          <p:cNvSpPr/>
          <p:nvPr/>
        </p:nvSpPr>
        <p:spPr>
          <a:xfrm>
            <a:off x="4146844" y="9524999"/>
            <a:ext cx="144739" cy="231647"/>
          </a:xfrm>
          <a:custGeom>
            <a:avLst/>
            <a:gdLst/>
            <a:ahLst/>
            <a:cxnLst/>
            <a:rect l="l" t="t" r="r" b="b"/>
            <a:pathLst>
              <a:path w="144739" h="231648">
                <a:moveTo>
                  <a:pt x="48483" y="24468"/>
                </a:moveTo>
                <a:lnTo>
                  <a:pt x="60864" y="19917"/>
                </a:lnTo>
                <a:lnTo>
                  <a:pt x="75177" y="18293"/>
                </a:lnTo>
                <a:lnTo>
                  <a:pt x="76159" y="18288"/>
                </a:lnTo>
                <a:lnTo>
                  <a:pt x="89450" y="19619"/>
                </a:lnTo>
                <a:lnTo>
                  <a:pt x="101409" y="23612"/>
                </a:lnTo>
                <a:lnTo>
                  <a:pt x="108163" y="27432"/>
                </a:lnTo>
                <a:lnTo>
                  <a:pt x="117068" y="35915"/>
                </a:lnTo>
                <a:lnTo>
                  <a:pt x="125037" y="46010"/>
                </a:lnTo>
                <a:lnTo>
                  <a:pt x="127975" y="50292"/>
                </a:lnTo>
                <a:lnTo>
                  <a:pt x="129499" y="53340"/>
                </a:lnTo>
                <a:lnTo>
                  <a:pt x="132547" y="51816"/>
                </a:lnTo>
                <a:lnTo>
                  <a:pt x="143215" y="45720"/>
                </a:lnTo>
                <a:lnTo>
                  <a:pt x="143215" y="42672"/>
                </a:lnTo>
                <a:lnTo>
                  <a:pt x="136750" y="30850"/>
                </a:lnTo>
                <a:lnTo>
                  <a:pt x="128813" y="20768"/>
                </a:lnTo>
                <a:lnTo>
                  <a:pt x="119672" y="12426"/>
                </a:lnTo>
                <a:lnTo>
                  <a:pt x="105972" y="5693"/>
                </a:lnTo>
                <a:lnTo>
                  <a:pt x="93820" y="2023"/>
                </a:lnTo>
                <a:lnTo>
                  <a:pt x="80852" y="144"/>
                </a:lnTo>
                <a:lnTo>
                  <a:pt x="76159" y="0"/>
                </a:lnTo>
                <a:lnTo>
                  <a:pt x="61468" y="1089"/>
                </a:lnTo>
                <a:lnTo>
                  <a:pt x="48333" y="4358"/>
                </a:lnTo>
                <a:lnTo>
                  <a:pt x="36724" y="9807"/>
                </a:lnTo>
                <a:lnTo>
                  <a:pt x="26613" y="17435"/>
                </a:lnTo>
                <a:lnTo>
                  <a:pt x="17970" y="27242"/>
                </a:lnTo>
                <a:lnTo>
                  <a:pt x="10767" y="39229"/>
                </a:lnTo>
                <a:lnTo>
                  <a:pt x="6055" y="50292"/>
                </a:lnTo>
                <a:lnTo>
                  <a:pt x="3007" y="64008"/>
                </a:lnTo>
                <a:lnTo>
                  <a:pt x="1483" y="73152"/>
                </a:lnTo>
                <a:lnTo>
                  <a:pt x="488" y="82848"/>
                </a:lnTo>
                <a:lnTo>
                  <a:pt x="61" y="95299"/>
                </a:lnTo>
                <a:lnTo>
                  <a:pt x="0" y="131924"/>
                </a:lnTo>
                <a:lnTo>
                  <a:pt x="280" y="145029"/>
                </a:lnTo>
                <a:lnTo>
                  <a:pt x="1042" y="155380"/>
                </a:lnTo>
                <a:lnTo>
                  <a:pt x="3007" y="169164"/>
                </a:lnTo>
                <a:lnTo>
                  <a:pt x="4531" y="176784"/>
                </a:lnTo>
                <a:lnTo>
                  <a:pt x="12138" y="195072"/>
                </a:lnTo>
                <a:lnTo>
                  <a:pt x="19636" y="206608"/>
                </a:lnTo>
                <a:lnTo>
                  <a:pt x="28580" y="215966"/>
                </a:lnTo>
                <a:lnTo>
                  <a:pt x="38997" y="223144"/>
                </a:lnTo>
                <a:lnTo>
                  <a:pt x="50919" y="228142"/>
                </a:lnTo>
                <a:lnTo>
                  <a:pt x="64373" y="230961"/>
                </a:lnTo>
                <a:lnTo>
                  <a:pt x="76159" y="231648"/>
                </a:lnTo>
                <a:lnTo>
                  <a:pt x="89411" y="230791"/>
                </a:lnTo>
                <a:lnTo>
                  <a:pt x="101846" y="228058"/>
                </a:lnTo>
                <a:lnTo>
                  <a:pt x="113465" y="223204"/>
                </a:lnTo>
                <a:lnTo>
                  <a:pt x="126958" y="213164"/>
                </a:lnTo>
                <a:lnTo>
                  <a:pt x="135395" y="203841"/>
                </a:lnTo>
                <a:lnTo>
                  <a:pt x="142325" y="192426"/>
                </a:lnTo>
                <a:lnTo>
                  <a:pt x="144739" y="188976"/>
                </a:lnTo>
                <a:lnTo>
                  <a:pt x="143215" y="185928"/>
                </a:lnTo>
                <a:lnTo>
                  <a:pt x="132547" y="179832"/>
                </a:lnTo>
                <a:lnTo>
                  <a:pt x="129499" y="179832"/>
                </a:lnTo>
                <a:lnTo>
                  <a:pt x="127975" y="181356"/>
                </a:lnTo>
                <a:lnTo>
                  <a:pt x="120185" y="193180"/>
                </a:lnTo>
                <a:lnTo>
                  <a:pt x="111718" y="201781"/>
                </a:lnTo>
                <a:lnTo>
                  <a:pt x="108163" y="204216"/>
                </a:lnTo>
                <a:lnTo>
                  <a:pt x="97031" y="209862"/>
                </a:lnTo>
                <a:lnTo>
                  <a:pt x="84567" y="212846"/>
                </a:lnTo>
                <a:lnTo>
                  <a:pt x="76159" y="213360"/>
                </a:lnTo>
                <a:lnTo>
                  <a:pt x="61537" y="211893"/>
                </a:lnTo>
                <a:lnTo>
                  <a:pt x="48895" y="207493"/>
                </a:lnTo>
                <a:lnTo>
                  <a:pt x="38380" y="200161"/>
                </a:lnTo>
                <a:lnTo>
                  <a:pt x="30138" y="189895"/>
                </a:lnTo>
                <a:lnTo>
                  <a:pt x="24343" y="176784"/>
                </a:lnTo>
                <a:lnTo>
                  <a:pt x="21295" y="166116"/>
                </a:lnTo>
                <a:lnTo>
                  <a:pt x="19771" y="156972"/>
                </a:lnTo>
                <a:lnTo>
                  <a:pt x="19771" y="74676"/>
                </a:lnTo>
                <a:lnTo>
                  <a:pt x="21295" y="65532"/>
                </a:lnTo>
                <a:lnTo>
                  <a:pt x="22819" y="59436"/>
                </a:lnTo>
                <a:lnTo>
                  <a:pt x="24343" y="56388"/>
                </a:lnTo>
                <a:lnTo>
                  <a:pt x="30082" y="42633"/>
                </a:lnTo>
                <a:lnTo>
                  <a:pt x="38175" y="32016"/>
                </a:lnTo>
                <a:lnTo>
                  <a:pt x="48483" y="244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130"/>
          <p:cNvSpPr/>
          <p:nvPr/>
        </p:nvSpPr>
        <p:spPr>
          <a:xfrm>
            <a:off x="4335779" y="9529571"/>
            <a:ext cx="18287" cy="224028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80"/>
                </a:moveTo>
                <a:lnTo>
                  <a:pt x="1524" y="224028"/>
                </a:lnTo>
                <a:lnTo>
                  <a:pt x="15239" y="224028"/>
                </a:lnTo>
                <a:lnTo>
                  <a:pt x="18287" y="222504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131"/>
          <p:cNvSpPr/>
          <p:nvPr/>
        </p:nvSpPr>
        <p:spPr>
          <a:xfrm>
            <a:off x="4411979" y="9529571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8"/>
                </a:moveTo>
                <a:lnTo>
                  <a:pt x="118872" y="103632"/>
                </a:lnTo>
                <a:lnTo>
                  <a:pt x="117348" y="100584"/>
                </a:lnTo>
                <a:lnTo>
                  <a:pt x="21336" y="100584"/>
                </a:lnTo>
                <a:lnTo>
                  <a:pt x="19812" y="99060"/>
                </a:lnTo>
                <a:lnTo>
                  <a:pt x="19812" y="16764"/>
                </a:lnTo>
                <a:lnTo>
                  <a:pt x="134112" y="16764"/>
                </a:lnTo>
                <a:lnTo>
                  <a:pt x="134112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4112" y="224028"/>
                </a:lnTo>
                <a:lnTo>
                  <a:pt x="134112" y="205740"/>
                </a:lnTo>
                <a:lnTo>
                  <a:pt x="21336" y="205740"/>
                </a:lnTo>
                <a:lnTo>
                  <a:pt x="19812" y="204216"/>
                </a:lnTo>
                <a:lnTo>
                  <a:pt x="19812" y="120396"/>
                </a:lnTo>
                <a:lnTo>
                  <a:pt x="21336" y="118872"/>
                </a:lnTo>
                <a:lnTo>
                  <a:pt x="115824" y="118872"/>
                </a:lnTo>
                <a:lnTo>
                  <a:pt x="118872" y="1173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132"/>
          <p:cNvSpPr/>
          <p:nvPr/>
        </p:nvSpPr>
        <p:spPr>
          <a:xfrm>
            <a:off x="4578095" y="9529571"/>
            <a:ext cx="141732" cy="224028"/>
          </a:xfrm>
          <a:custGeom>
            <a:avLst/>
            <a:gdLst/>
            <a:ahLst/>
            <a:cxnLst/>
            <a:rect l="l" t="t" r="r" b="b"/>
            <a:pathLst>
              <a:path w="141732" h="224027">
                <a:moveTo>
                  <a:pt x="0" y="210312"/>
                </a:moveTo>
                <a:lnTo>
                  <a:pt x="0" y="220980"/>
                </a:lnTo>
                <a:lnTo>
                  <a:pt x="1524" y="224028"/>
                </a:lnTo>
                <a:lnTo>
                  <a:pt x="138684" y="224028"/>
                </a:lnTo>
                <a:lnTo>
                  <a:pt x="141732" y="222504"/>
                </a:lnTo>
                <a:lnTo>
                  <a:pt x="141732" y="208788"/>
                </a:lnTo>
                <a:lnTo>
                  <a:pt x="140208" y="205740"/>
                </a:lnTo>
                <a:lnTo>
                  <a:pt x="21336" y="205740"/>
                </a:lnTo>
                <a:lnTo>
                  <a:pt x="140208" y="18288"/>
                </a:lnTo>
                <a:lnTo>
                  <a:pt x="141732" y="15240"/>
                </a:lnTo>
                <a:lnTo>
                  <a:pt x="141732" y="0"/>
                </a:lnTo>
                <a:lnTo>
                  <a:pt x="4572" y="0"/>
                </a:lnTo>
                <a:lnTo>
                  <a:pt x="4572" y="13716"/>
                </a:lnTo>
                <a:lnTo>
                  <a:pt x="6096" y="16764"/>
                </a:lnTo>
                <a:lnTo>
                  <a:pt x="120396" y="16764"/>
                </a:lnTo>
                <a:lnTo>
                  <a:pt x="1524" y="204216"/>
                </a:lnTo>
                <a:lnTo>
                  <a:pt x="0" y="207264"/>
                </a:lnTo>
                <a:lnTo>
                  <a:pt x="0" y="210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133"/>
          <p:cNvSpPr/>
          <p:nvPr/>
        </p:nvSpPr>
        <p:spPr>
          <a:xfrm>
            <a:off x="1537715" y="9925811"/>
            <a:ext cx="150854" cy="224027"/>
          </a:xfrm>
          <a:custGeom>
            <a:avLst/>
            <a:gdLst/>
            <a:ahLst/>
            <a:cxnLst/>
            <a:rect l="l" t="t" r="r" b="b"/>
            <a:pathLst>
              <a:path w="150854" h="224027">
                <a:moveTo>
                  <a:pt x="1523" y="224027"/>
                </a:moveTo>
                <a:lnTo>
                  <a:pt x="73151" y="224027"/>
                </a:lnTo>
                <a:lnTo>
                  <a:pt x="70103" y="205739"/>
                </a:lnTo>
                <a:lnTo>
                  <a:pt x="18287" y="205739"/>
                </a:lnTo>
                <a:lnTo>
                  <a:pt x="18287" y="19811"/>
                </a:lnTo>
                <a:lnTo>
                  <a:pt x="19811" y="16763"/>
                </a:lnTo>
                <a:lnTo>
                  <a:pt x="70103" y="16763"/>
                </a:lnTo>
                <a:lnTo>
                  <a:pt x="84467" y="17801"/>
                </a:lnTo>
                <a:lnTo>
                  <a:pt x="96755" y="20914"/>
                </a:lnTo>
                <a:lnTo>
                  <a:pt x="106679" y="25907"/>
                </a:lnTo>
                <a:lnTo>
                  <a:pt x="116065" y="33238"/>
                </a:lnTo>
                <a:lnTo>
                  <a:pt x="123217" y="44188"/>
                </a:lnTo>
                <a:lnTo>
                  <a:pt x="126491" y="51815"/>
                </a:lnTo>
                <a:lnTo>
                  <a:pt x="128015" y="54863"/>
                </a:lnTo>
                <a:lnTo>
                  <a:pt x="128015" y="57911"/>
                </a:lnTo>
                <a:lnTo>
                  <a:pt x="129540" y="62483"/>
                </a:lnTo>
                <a:lnTo>
                  <a:pt x="129540" y="67055"/>
                </a:lnTo>
                <a:lnTo>
                  <a:pt x="131064" y="73151"/>
                </a:lnTo>
                <a:lnTo>
                  <a:pt x="131064" y="149351"/>
                </a:lnTo>
                <a:lnTo>
                  <a:pt x="129540" y="155447"/>
                </a:lnTo>
                <a:lnTo>
                  <a:pt x="129540" y="160019"/>
                </a:lnTo>
                <a:lnTo>
                  <a:pt x="128015" y="164591"/>
                </a:lnTo>
                <a:lnTo>
                  <a:pt x="128015" y="169163"/>
                </a:lnTo>
                <a:lnTo>
                  <a:pt x="126491" y="172211"/>
                </a:lnTo>
                <a:lnTo>
                  <a:pt x="125794" y="207688"/>
                </a:lnTo>
                <a:lnTo>
                  <a:pt x="134306" y="198497"/>
                </a:lnTo>
                <a:lnTo>
                  <a:pt x="141081" y="187263"/>
                </a:lnTo>
                <a:lnTo>
                  <a:pt x="144779" y="178307"/>
                </a:lnTo>
                <a:lnTo>
                  <a:pt x="146303" y="173735"/>
                </a:lnTo>
                <a:lnTo>
                  <a:pt x="146303" y="169163"/>
                </a:lnTo>
                <a:lnTo>
                  <a:pt x="147828" y="164591"/>
                </a:lnTo>
                <a:lnTo>
                  <a:pt x="149352" y="158495"/>
                </a:lnTo>
                <a:lnTo>
                  <a:pt x="149352" y="144779"/>
                </a:lnTo>
                <a:lnTo>
                  <a:pt x="150509" y="133662"/>
                </a:lnTo>
                <a:lnTo>
                  <a:pt x="150854" y="120740"/>
                </a:lnTo>
                <a:lnTo>
                  <a:pt x="150781" y="96378"/>
                </a:lnTo>
                <a:lnTo>
                  <a:pt x="150116" y="84378"/>
                </a:lnTo>
                <a:lnTo>
                  <a:pt x="149352" y="79247"/>
                </a:lnTo>
                <a:lnTo>
                  <a:pt x="149352" y="64007"/>
                </a:lnTo>
                <a:lnTo>
                  <a:pt x="147828" y="59435"/>
                </a:lnTo>
                <a:lnTo>
                  <a:pt x="146303" y="53339"/>
                </a:lnTo>
                <a:lnTo>
                  <a:pt x="146303" y="48767"/>
                </a:lnTo>
                <a:lnTo>
                  <a:pt x="144779" y="44195"/>
                </a:lnTo>
                <a:lnTo>
                  <a:pt x="139231" y="31668"/>
                </a:lnTo>
                <a:lnTo>
                  <a:pt x="132022" y="21173"/>
                </a:lnTo>
                <a:lnTo>
                  <a:pt x="123091" y="12741"/>
                </a:lnTo>
                <a:lnTo>
                  <a:pt x="112379" y="6401"/>
                </a:lnTo>
                <a:lnTo>
                  <a:pt x="99828" y="2183"/>
                </a:lnTo>
                <a:lnTo>
                  <a:pt x="85378" y="116"/>
                </a:lnTo>
                <a:lnTo>
                  <a:pt x="0" y="0"/>
                </a:lnTo>
                <a:lnTo>
                  <a:pt x="0" y="220979"/>
                </a:lnTo>
                <a:lnTo>
                  <a:pt x="1523" y="224027"/>
                </a:lnTo>
                <a:close/>
              </a:path>
              <a:path w="150854" h="224027">
                <a:moveTo>
                  <a:pt x="120367" y="184554"/>
                </a:moveTo>
                <a:lnTo>
                  <a:pt x="112317" y="193817"/>
                </a:lnTo>
                <a:lnTo>
                  <a:pt x="106679" y="198119"/>
                </a:lnTo>
                <a:lnTo>
                  <a:pt x="96298" y="202194"/>
                </a:lnTo>
                <a:lnTo>
                  <a:pt x="83804" y="204852"/>
                </a:lnTo>
                <a:lnTo>
                  <a:pt x="70103" y="205739"/>
                </a:lnTo>
                <a:lnTo>
                  <a:pt x="73151" y="224027"/>
                </a:lnTo>
                <a:lnTo>
                  <a:pt x="89223" y="223006"/>
                </a:lnTo>
                <a:lnTo>
                  <a:pt x="103313" y="219943"/>
                </a:lnTo>
                <a:lnTo>
                  <a:pt x="115483" y="214836"/>
                </a:lnTo>
                <a:lnTo>
                  <a:pt x="125794" y="207688"/>
                </a:lnTo>
                <a:lnTo>
                  <a:pt x="126491" y="172211"/>
                </a:lnTo>
                <a:lnTo>
                  <a:pt x="120367" y="184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134"/>
          <p:cNvSpPr/>
          <p:nvPr/>
        </p:nvSpPr>
        <p:spPr>
          <a:xfrm>
            <a:off x="1731263" y="9925811"/>
            <a:ext cx="19812" cy="51815"/>
          </a:xfrm>
          <a:custGeom>
            <a:avLst/>
            <a:gdLst/>
            <a:ahLst/>
            <a:cxnLst/>
            <a:rect l="l" t="t" r="r" b="b"/>
            <a:pathLst>
              <a:path w="19812" h="51815">
                <a:moveTo>
                  <a:pt x="3048" y="51815"/>
                </a:moveTo>
                <a:lnTo>
                  <a:pt x="6095" y="51815"/>
                </a:lnTo>
                <a:lnTo>
                  <a:pt x="6095" y="50291"/>
                </a:lnTo>
                <a:lnTo>
                  <a:pt x="18287" y="32003"/>
                </a:lnTo>
                <a:lnTo>
                  <a:pt x="19812" y="28955"/>
                </a:lnTo>
                <a:lnTo>
                  <a:pt x="19812" y="0"/>
                </a:lnTo>
                <a:lnTo>
                  <a:pt x="0" y="0"/>
                </a:lnTo>
                <a:lnTo>
                  <a:pt x="0" y="48767"/>
                </a:lnTo>
                <a:lnTo>
                  <a:pt x="1524" y="51815"/>
                </a:lnTo>
                <a:lnTo>
                  <a:pt x="3048" y="518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135"/>
          <p:cNvSpPr/>
          <p:nvPr/>
        </p:nvSpPr>
        <p:spPr>
          <a:xfrm>
            <a:off x="1799843" y="9925811"/>
            <a:ext cx="150875" cy="227075"/>
          </a:xfrm>
          <a:custGeom>
            <a:avLst/>
            <a:gdLst/>
            <a:ahLst/>
            <a:cxnLst/>
            <a:rect l="l" t="t" r="r" b="b"/>
            <a:pathLst>
              <a:path w="150875" h="227075">
                <a:moveTo>
                  <a:pt x="67059" y="226767"/>
                </a:moveTo>
                <a:lnTo>
                  <a:pt x="76200" y="227075"/>
                </a:lnTo>
                <a:lnTo>
                  <a:pt x="90481" y="226193"/>
                </a:lnTo>
                <a:lnTo>
                  <a:pt x="103461" y="223482"/>
                </a:lnTo>
                <a:lnTo>
                  <a:pt x="115142" y="218849"/>
                </a:lnTo>
                <a:lnTo>
                  <a:pt x="125522" y="212199"/>
                </a:lnTo>
                <a:lnTo>
                  <a:pt x="138331" y="198381"/>
                </a:lnTo>
                <a:lnTo>
                  <a:pt x="143874" y="187992"/>
                </a:lnTo>
                <a:lnTo>
                  <a:pt x="147765" y="176024"/>
                </a:lnTo>
                <a:lnTo>
                  <a:pt x="150075" y="162407"/>
                </a:lnTo>
                <a:lnTo>
                  <a:pt x="150874" y="147070"/>
                </a:lnTo>
                <a:lnTo>
                  <a:pt x="150875" y="0"/>
                </a:lnTo>
                <a:lnTo>
                  <a:pt x="132587" y="0"/>
                </a:lnTo>
                <a:lnTo>
                  <a:pt x="132587" y="146303"/>
                </a:lnTo>
                <a:lnTo>
                  <a:pt x="131664" y="161508"/>
                </a:lnTo>
                <a:lnTo>
                  <a:pt x="128792" y="174471"/>
                </a:lnTo>
                <a:lnTo>
                  <a:pt x="123819" y="185346"/>
                </a:lnTo>
                <a:lnTo>
                  <a:pt x="117347" y="193547"/>
                </a:lnTo>
                <a:lnTo>
                  <a:pt x="107987" y="201315"/>
                </a:lnTo>
                <a:lnTo>
                  <a:pt x="96227" y="206241"/>
                </a:lnTo>
                <a:lnTo>
                  <a:pt x="82734" y="208546"/>
                </a:lnTo>
                <a:lnTo>
                  <a:pt x="76200" y="208787"/>
                </a:lnTo>
                <a:lnTo>
                  <a:pt x="61866" y="207676"/>
                </a:lnTo>
                <a:lnTo>
                  <a:pt x="49486" y="204209"/>
                </a:lnTo>
                <a:lnTo>
                  <a:pt x="38859" y="198184"/>
                </a:lnTo>
                <a:lnTo>
                  <a:pt x="33527" y="193547"/>
                </a:lnTo>
                <a:lnTo>
                  <a:pt x="27382" y="184436"/>
                </a:lnTo>
                <a:lnTo>
                  <a:pt x="22878" y="173377"/>
                </a:lnTo>
                <a:lnTo>
                  <a:pt x="19864" y="160216"/>
                </a:lnTo>
                <a:lnTo>
                  <a:pt x="18287" y="146303"/>
                </a:lnTo>
                <a:lnTo>
                  <a:pt x="18287" y="0"/>
                </a:lnTo>
                <a:lnTo>
                  <a:pt x="0" y="0"/>
                </a:lnTo>
                <a:lnTo>
                  <a:pt x="0" y="146303"/>
                </a:lnTo>
                <a:lnTo>
                  <a:pt x="872" y="161614"/>
                </a:lnTo>
                <a:lnTo>
                  <a:pt x="3442" y="175225"/>
                </a:lnTo>
                <a:lnTo>
                  <a:pt x="7642" y="187209"/>
                </a:lnTo>
                <a:lnTo>
                  <a:pt x="13400" y="197632"/>
                </a:lnTo>
                <a:lnTo>
                  <a:pt x="20649" y="206566"/>
                </a:lnTo>
                <a:lnTo>
                  <a:pt x="30166" y="215154"/>
                </a:lnTo>
                <a:lnTo>
                  <a:pt x="40730" y="220972"/>
                </a:lnTo>
                <a:lnTo>
                  <a:pt x="53028" y="224812"/>
                </a:lnTo>
                <a:lnTo>
                  <a:pt x="67059" y="2267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136"/>
          <p:cNvSpPr/>
          <p:nvPr/>
        </p:nvSpPr>
        <p:spPr>
          <a:xfrm>
            <a:off x="2007107" y="9924287"/>
            <a:ext cx="152400" cy="225551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1"/>
                </a:moveTo>
                <a:lnTo>
                  <a:pt x="18287" y="225551"/>
                </a:lnTo>
                <a:lnTo>
                  <a:pt x="18287" y="36575"/>
                </a:lnTo>
                <a:lnTo>
                  <a:pt x="19812" y="36575"/>
                </a:lnTo>
                <a:lnTo>
                  <a:pt x="131063" y="222503"/>
                </a:lnTo>
                <a:lnTo>
                  <a:pt x="134112" y="225551"/>
                </a:lnTo>
                <a:lnTo>
                  <a:pt x="149351" y="225551"/>
                </a:lnTo>
                <a:lnTo>
                  <a:pt x="152400" y="224027"/>
                </a:lnTo>
                <a:lnTo>
                  <a:pt x="152400" y="1523"/>
                </a:lnTo>
                <a:lnTo>
                  <a:pt x="134112" y="1523"/>
                </a:lnTo>
                <a:lnTo>
                  <a:pt x="132587" y="4571"/>
                </a:lnTo>
                <a:lnTo>
                  <a:pt x="132587" y="188975"/>
                </a:lnTo>
                <a:lnTo>
                  <a:pt x="21336" y="4571"/>
                </a:lnTo>
                <a:lnTo>
                  <a:pt x="19812" y="1523"/>
                </a:lnTo>
                <a:lnTo>
                  <a:pt x="18287" y="0"/>
                </a:lnTo>
                <a:lnTo>
                  <a:pt x="15239" y="1523"/>
                </a:lnTo>
                <a:lnTo>
                  <a:pt x="0" y="1523"/>
                </a:lnTo>
                <a:lnTo>
                  <a:pt x="0" y="222503"/>
                </a:lnTo>
                <a:lnTo>
                  <a:pt x="1524" y="225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137"/>
          <p:cNvSpPr/>
          <p:nvPr/>
        </p:nvSpPr>
        <p:spPr>
          <a:xfrm>
            <a:off x="2217419" y="992581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21336" y="16763"/>
                </a:move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18287" y="205739"/>
                </a:lnTo>
                <a:lnTo>
                  <a:pt x="18287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1" y="117347"/>
                </a:lnTo>
                <a:lnTo>
                  <a:pt x="118871" y="103631"/>
                </a:lnTo>
                <a:lnTo>
                  <a:pt x="117348" y="100583"/>
                </a:lnTo>
                <a:lnTo>
                  <a:pt x="18287" y="100583"/>
                </a:lnTo>
                <a:lnTo>
                  <a:pt x="18287" y="19811"/>
                </a:lnTo>
                <a:lnTo>
                  <a:pt x="19812" y="16763"/>
                </a:lnTo>
                <a:lnTo>
                  <a:pt x="21336" y="167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138"/>
          <p:cNvSpPr/>
          <p:nvPr/>
        </p:nvSpPr>
        <p:spPr>
          <a:xfrm>
            <a:off x="2464307" y="9919715"/>
            <a:ext cx="134111" cy="231647"/>
          </a:xfrm>
          <a:custGeom>
            <a:avLst/>
            <a:gdLst/>
            <a:ahLst/>
            <a:cxnLst/>
            <a:rect l="l" t="t" r="r" b="b"/>
            <a:pathLst>
              <a:path w="134111" h="231647">
                <a:moveTo>
                  <a:pt x="134111" y="172211"/>
                </a:moveTo>
                <a:lnTo>
                  <a:pt x="132587" y="175259"/>
                </a:lnTo>
                <a:lnTo>
                  <a:pt x="126392" y="188785"/>
                </a:lnTo>
                <a:lnTo>
                  <a:pt x="118348" y="199287"/>
                </a:lnTo>
                <a:lnTo>
                  <a:pt x="108321" y="206834"/>
                </a:lnTo>
                <a:lnTo>
                  <a:pt x="96180" y="211490"/>
                </a:lnTo>
                <a:lnTo>
                  <a:pt x="81790" y="213324"/>
                </a:lnTo>
                <a:lnTo>
                  <a:pt x="79248" y="213359"/>
                </a:lnTo>
                <a:lnTo>
                  <a:pt x="64022" y="212027"/>
                </a:lnTo>
                <a:lnTo>
                  <a:pt x="51252" y="207987"/>
                </a:lnTo>
                <a:lnTo>
                  <a:pt x="40750" y="201177"/>
                </a:lnTo>
                <a:lnTo>
                  <a:pt x="32326" y="191533"/>
                </a:lnTo>
                <a:lnTo>
                  <a:pt x="25793" y="178994"/>
                </a:lnTo>
                <a:lnTo>
                  <a:pt x="24383" y="175259"/>
                </a:lnTo>
                <a:lnTo>
                  <a:pt x="28050" y="215261"/>
                </a:lnTo>
                <a:lnTo>
                  <a:pt x="38363" y="222446"/>
                </a:lnTo>
                <a:lnTo>
                  <a:pt x="50308" y="227572"/>
                </a:lnTo>
                <a:lnTo>
                  <a:pt x="63964" y="230639"/>
                </a:lnTo>
                <a:lnTo>
                  <a:pt x="79248" y="231647"/>
                </a:lnTo>
                <a:lnTo>
                  <a:pt x="92796" y="230627"/>
                </a:lnTo>
                <a:lnTo>
                  <a:pt x="105448" y="227697"/>
                </a:lnTo>
                <a:lnTo>
                  <a:pt x="117009" y="223050"/>
                </a:lnTo>
                <a:lnTo>
                  <a:pt x="123443" y="219455"/>
                </a:lnTo>
                <a:lnTo>
                  <a:pt x="132669" y="211336"/>
                </a:lnTo>
                <a:lnTo>
                  <a:pt x="134111" y="172211"/>
                </a:lnTo>
                <a:close/>
              </a:path>
              <a:path w="134111" h="231647">
                <a:moveTo>
                  <a:pt x="6095" y="181355"/>
                </a:moveTo>
                <a:lnTo>
                  <a:pt x="11997" y="194716"/>
                </a:lnTo>
                <a:lnTo>
                  <a:pt x="19288" y="206018"/>
                </a:lnTo>
                <a:lnTo>
                  <a:pt x="28050" y="215261"/>
                </a:lnTo>
                <a:lnTo>
                  <a:pt x="24383" y="175259"/>
                </a:lnTo>
                <a:lnTo>
                  <a:pt x="22860" y="172211"/>
                </a:lnTo>
                <a:lnTo>
                  <a:pt x="21336" y="164591"/>
                </a:lnTo>
                <a:lnTo>
                  <a:pt x="21336" y="156971"/>
                </a:lnTo>
                <a:lnTo>
                  <a:pt x="19973" y="147228"/>
                </a:lnTo>
                <a:lnTo>
                  <a:pt x="18877" y="134887"/>
                </a:lnTo>
                <a:lnTo>
                  <a:pt x="18314" y="119946"/>
                </a:lnTo>
                <a:lnTo>
                  <a:pt x="18287" y="115823"/>
                </a:lnTo>
                <a:lnTo>
                  <a:pt x="18705" y="100059"/>
                </a:lnTo>
                <a:lnTo>
                  <a:pt x="19757" y="87433"/>
                </a:lnTo>
                <a:lnTo>
                  <a:pt x="21147" y="77348"/>
                </a:lnTo>
                <a:lnTo>
                  <a:pt x="21336" y="76199"/>
                </a:lnTo>
                <a:lnTo>
                  <a:pt x="21336" y="67055"/>
                </a:lnTo>
                <a:lnTo>
                  <a:pt x="22860" y="60959"/>
                </a:lnTo>
                <a:lnTo>
                  <a:pt x="24383" y="56387"/>
                </a:lnTo>
                <a:lnTo>
                  <a:pt x="30457" y="43087"/>
                </a:lnTo>
                <a:lnTo>
                  <a:pt x="38372" y="32698"/>
                </a:lnTo>
                <a:lnTo>
                  <a:pt x="48317" y="25159"/>
                </a:lnTo>
                <a:lnTo>
                  <a:pt x="60480" y="20406"/>
                </a:lnTo>
                <a:lnTo>
                  <a:pt x="75050" y="18377"/>
                </a:lnTo>
                <a:lnTo>
                  <a:pt x="79248" y="18287"/>
                </a:lnTo>
                <a:lnTo>
                  <a:pt x="94013" y="19672"/>
                </a:lnTo>
                <a:lnTo>
                  <a:pt x="106508" y="23868"/>
                </a:lnTo>
                <a:lnTo>
                  <a:pt x="116867" y="30944"/>
                </a:lnTo>
                <a:lnTo>
                  <a:pt x="125223" y="40964"/>
                </a:lnTo>
                <a:lnTo>
                  <a:pt x="131707" y="53997"/>
                </a:lnTo>
                <a:lnTo>
                  <a:pt x="134111" y="60959"/>
                </a:lnTo>
                <a:lnTo>
                  <a:pt x="135635" y="67055"/>
                </a:lnTo>
                <a:lnTo>
                  <a:pt x="135635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5635" y="156971"/>
                </a:lnTo>
                <a:lnTo>
                  <a:pt x="135635" y="164591"/>
                </a:lnTo>
                <a:lnTo>
                  <a:pt x="134111" y="172211"/>
                </a:lnTo>
                <a:lnTo>
                  <a:pt x="132669" y="211336"/>
                </a:lnTo>
                <a:lnTo>
                  <a:pt x="140555" y="201696"/>
                </a:lnTo>
                <a:lnTo>
                  <a:pt x="147104" y="190357"/>
                </a:lnTo>
                <a:lnTo>
                  <a:pt x="150875" y="181355"/>
                </a:lnTo>
                <a:lnTo>
                  <a:pt x="152399" y="176783"/>
                </a:lnTo>
                <a:lnTo>
                  <a:pt x="152399" y="172211"/>
                </a:lnTo>
                <a:lnTo>
                  <a:pt x="153923" y="167639"/>
                </a:lnTo>
                <a:lnTo>
                  <a:pt x="155447" y="163067"/>
                </a:lnTo>
                <a:lnTo>
                  <a:pt x="155447" y="147827"/>
                </a:lnTo>
                <a:lnTo>
                  <a:pt x="156636" y="136669"/>
                </a:lnTo>
                <a:lnTo>
                  <a:pt x="156958" y="123803"/>
                </a:lnTo>
                <a:lnTo>
                  <a:pt x="156862" y="101504"/>
                </a:lnTo>
                <a:lnTo>
                  <a:pt x="156093" y="89427"/>
                </a:lnTo>
                <a:lnTo>
                  <a:pt x="155447" y="85343"/>
                </a:lnTo>
                <a:lnTo>
                  <a:pt x="155447" y="70103"/>
                </a:lnTo>
                <a:lnTo>
                  <a:pt x="153923" y="64007"/>
                </a:lnTo>
                <a:lnTo>
                  <a:pt x="152399" y="59435"/>
                </a:lnTo>
                <a:lnTo>
                  <a:pt x="152399" y="54863"/>
                </a:lnTo>
                <a:lnTo>
                  <a:pt x="145090" y="38042"/>
                </a:lnTo>
                <a:lnTo>
                  <a:pt x="137893" y="27087"/>
                </a:lnTo>
                <a:lnTo>
                  <a:pt x="129285" y="18012"/>
                </a:lnTo>
                <a:lnTo>
                  <a:pt x="123443" y="13715"/>
                </a:lnTo>
                <a:lnTo>
                  <a:pt x="112748" y="7220"/>
                </a:lnTo>
                <a:lnTo>
                  <a:pt x="100865" y="2791"/>
                </a:lnTo>
                <a:lnTo>
                  <a:pt x="87981" y="428"/>
                </a:lnTo>
                <a:lnTo>
                  <a:pt x="79248" y="0"/>
                </a:lnTo>
                <a:lnTo>
                  <a:pt x="63818" y="1109"/>
                </a:lnTo>
                <a:lnTo>
                  <a:pt x="50179" y="4384"/>
                </a:lnTo>
                <a:lnTo>
                  <a:pt x="38252" y="9744"/>
                </a:lnTo>
                <a:lnTo>
                  <a:pt x="27954" y="17109"/>
                </a:lnTo>
                <a:lnTo>
                  <a:pt x="19207" y="26399"/>
                </a:lnTo>
                <a:lnTo>
                  <a:pt x="11930" y="37532"/>
                </a:lnTo>
                <a:lnTo>
                  <a:pt x="6095" y="50291"/>
                </a:lnTo>
                <a:lnTo>
                  <a:pt x="4571" y="54863"/>
                </a:lnTo>
                <a:lnTo>
                  <a:pt x="4571" y="59435"/>
                </a:lnTo>
                <a:lnTo>
                  <a:pt x="3048" y="64007"/>
                </a:lnTo>
                <a:lnTo>
                  <a:pt x="1524" y="70103"/>
                </a:lnTo>
                <a:lnTo>
                  <a:pt x="1524" y="76199"/>
                </a:lnTo>
                <a:lnTo>
                  <a:pt x="0" y="85343"/>
                </a:lnTo>
                <a:lnTo>
                  <a:pt x="0" y="147827"/>
                </a:lnTo>
                <a:lnTo>
                  <a:pt x="1524" y="155447"/>
                </a:lnTo>
                <a:lnTo>
                  <a:pt x="1524" y="163067"/>
                </a:lnTo>
                <a:lnTo>
                  <a:pt x="3048" y="167639"/>
                </a:lnTo>
                <a:lnTo>
                  <a:pt x="4571" y="172211"/>
                </a:lnTo>
                <a:lnTo>
                  <a:pt x="4571" y="176783"/>
                </a:lnTo>
                <a:lnTo>
                  <a:pt x="6095" y="1813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139"/>
          <p:cNvSpPr/>
          <p:nvPr/>
        </p:nvSpPr>
        <p:spPr>
          <a:xfrm>
            <a:off x="2670047" y="992581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9812" y="120395"/>
                </a:moveTo>
                <a:lnTo>
                  <a:pt x="118872" y="120395"/>
                </a:lnTo>
                <a:lnTo>
                  <a:pt x="118872" y="103631"/>
                </a:lnTo>
                <a:lnTo>
                  <a:pt x="21336" y="103631"/>
                </a:lnTo>
                <a:lnTo>
                  <a:pt x="18287" y="102107"/>
                </a:lnTo>
                <a:lnTo>
                  <a:pt x="18287" y="19811"/>
                </a:lnTo>
                <a:lnTo>
                  <a:pt x="19812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8287" y="224027"/>
                </a:lnTo>
                <a:lnTo>
                  <a:pt x="18287" y="123443"/>
                </a:lnTo>
                <a:lnTo>
                  <a:pt x="19812" y="120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140"/>
          <p:cNvSpPr/>
          <p:nvPr/>
        </p:nvSpPr>
        <p:spPr>
          <a:xfrm>
            <a:off x="2846831" y="992581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5239" y="224027"/>
                </a:moveTo>
                <a:lnTo>
                  <a:pt x="18287" y="224027"/>
                </a:lnTo>
                <a:lnTo>
                  <a:pt x="19812" y="220979"/>
                </a:lnTo>
                <a:lnTo>
                  <a:pt x="19812" y="120395"/>
                </a:lnTo>
                <a:lnTo>
                  <a:pt x="118871" y="120395"/>
                </a:lnTo>
                <a:lnTo>
                  <a:pt x="118871" y="103631"/>
                </a:lnTo>
                <a:lnTo>
                  <a:pt x="21335" y="103631"/>
                </a:lnTo>
                <a:lnTo>
                  <a:pt x="19812" y="100583"/>
                </a:lnTo>
                <a:lnTo>
                  <a:pt x="19812" y="16763"/>
                </a:lnTo>
                <a:lnTo>
                  <a:pt x="134112" y="16763"/>
                </a:lnTo>
                <a:lnTo>
                  <a:pt x="134112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141"/>
          <p:cNvSpPr/>
          <p:nvPr/>
        </p:nvSpPr>
        <p:spPr>
          <a:xfrm>
            <a:off x="3025139" y="9925811"/>
            <a:ext cx="149351" cy="224027"/>
          </a:xfrm>
          <a:custGeom>
            <a:avLst/>
            <a:gdLst/>
            <a:ahLst/>
            <a:cxnLst/>
            <a:rect l="l" t="t" r="r" b="b"/>
            <a:pathLst>
              <a:path w="149351" h="224027">
                <a:moveTo>
                  <a:pt x="80771" y="123443"/>
                </a:moveTo>
                <a:lnTo>
                  <a:pt x="128015" y="220979"/>
                </a:lnTo>
                <a:lnTo>
                  <a:pt x="129539" y="224027"/>
                </a:lnTo>
                <a:lnTo>
                  <a:pt x="149351" y="224027"/>
                </a:lnTo>
                <a:lnTo>
                  <a:pt x="149351" y="222503"/>
                </a:lnTo>
                <a:lnTo>
                  <a:pt x="147827" y="219455"/>
                </a:lnTo>
                <a:lnTo>
                  <a:pt x="100583" y="120395"/>
                </a:lnTo>
                <a:lnTo>
                  <a:pt x="113426" y="115866"/>
                </a:lnTo>
                <a:lnTo>
                  <a:pt x="124187" y="108916"/>
                </a:lnTo>
                <a:lnTo>
                  <a:pt x="132587" y="100583"/>
                </a:lnTo>
                <a:lnTo>
                  <a:pt x="139362" y="89965"/>
                </a:lnTo>
                <a:lnTo>
                  <a:pt x="143231" y="77893"/>
                </a:lnTo>
                <a:lnTo>
                  <a:pt x="144718" y="64631"/>
                </a:lnTo>
                <a:lnTo>
                  <a:pt x="144779" y="60959"/>
                </a:lnTo>
                <a:lnTo>
                  <a:pt x="143563" y="47418"/>
                </a:lnTo>
                <a:lnTo>
                  <a:pt x="139914" y="35092"/>
                </a:lnTo>
                <a:lnTo>
                  <a:pt x="133831" y="23984"/>
                </a:lnTo>
                <a:lnTo>
                  <a:pt x="126491" y="15239"/>
                </a:lnTo>
                <a:lnTo>
                  <a:pt x="117430" y="8391"/>
                </a:lnTo>
                <a:lnTo>
                  <a:pt x="106249" y="3662"/>
                </a:lnTo>
                <a:lnTo>
                  <a:pt x="93089" y="912"/>
                </a:lnTo>
                <a:lnTo>
                  <a:pt x="7809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lnTo>
                  <a:pt x="18287" y="222503"/>
                </a:lnTo>
                <a:lnTo>
                  <a:pt x="18287" y="124967"/>
                </a:lnTo>
                <a:lnTo>
                  <a:pt x="19812" y="123443"/>
                </a:lnTo>
                <a:lnTo>
                  <a:pt x="18287" y="103631"/>
                </a:lnTo>
                <a:lnTo>
                  <a:pt x="18287" y="16763"/>
                </a:lnTo>
                <a:lnTo>
                  <a:pt x="77724" y="16763"/>
                </a:lnTo>
                <a:lnTo>
                  <a:pt x="91792" y="18197"/>
                </a:lnTo>
                <a:lnTo>
                  <a:pt x="103875" y="22281"/>
                </a:lnTo>
                <a:lnTo>
                  <a:pt x="113975" y="28687"/>
                </a:lnTo>
                <a:lnTo>
                  <a:pt x="121441" y="38690"/>
                </a:lnTo>
                <a:lnTo>
                  <a:pt x="125602" y="50939"/>
                </a:lnTo>
                <a:lnTo>
                  <a:pt x="126491" y="60959"/>
                </a:lnTo>
                <a:lnTo>
                  <a:pt x="124822" y="75566"/>
                </a:lnTo>
                <a:lnTo>
                  <a:pt x="120089" y="87108"/>
                </a:lnTo>
                <a:lnTo>
                  <a:pt x="114299" y="94487"/>
                </a:lnTo>
                <a:lnTo>
                  <a:pt x="104139" y="100640"/>
                </a:lnTo>
                <a:lnTo>
                  <a:pt x="91947" y="104083"/>
                </a:lnTo>
                <a:lnTo>
                  <a:pt x="80771" y="123443"/>
                </a:lnTo>
                <a:close/>
              </a:path>
              <a:path w="149351" h="224027">
                <a:moveTo>
                  <a:pt x="18287" y="103631"/>
                </a:moveTo>
                <a:lnTo>
                  <a:pt x="19812" y="123443"/>
                </a:lnTo>
                <a:lnTo>
                  <a:pt x="80771" y="123443"/>
                </a:lnTo>
                <a:lnTo>
                  <a:pt x="91947" y="104083"/>
                </a:lnTo>
                <a:lnTo>
                  <a:pt x="77724" y="105155"/>
                </a:lnTo>
                <a:lnTo>
                  <a:pt x="19812" y="105155"/>
                </a:lnTo>
                <a:lnTo>
                  <a:pt x="18287" y="103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142"/>
          <p:cNvSpPr/>
          <p:nvPr/>
        </p:nvSpPr>
        <p:spPr>
          <a:xfrm>
            <a:off x="3223259" y="9925811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34111" y="222503"/>
                </a:moveTo>
                <a:lnTo>
                  <a:pt x="134111" y="208787"/>
                </a:lnTo>
                <a:lnTo>
                  <a:pt x="132588" y="205739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15823" y="118871"/>
                </a:lnTo>
                <a:lnTo>
                  <a:pt x="118871" y="117347"/>
                </a:lnTo>
                <a:lnTo>
                  <a:pt x="118871" y="103631"/>
                </a:lnTo>
                <a:lnTo>
                  <a:pt x="117347" y="100583"/>
                </a:lnTo>
                <a:lnTo>
                  <a:pt x="19812" y="100583"/>
                </a:lnTo>
                <a:lnTo>
                  <a:pt x="18287" y="99059"/>
                </a:lnTo>
                <a:lnTo>
                  <a:pt x="18287" y="19811"/>
                </a:lnTo>
                <a:lnTo>
                  <a:pt x="19812" y="16763"/>
                </a:lnTo>
                <a:lnTo>
                  <a:pt x="131064" y="16763"/>
                </a:lnTo>
                <a:lnTo>
                  <a:pt x="134111" y="15239"/>
                </a:lnTo>
                <a:lnTo>
                  <a:pt x="13411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4" y="224027"/>
                </a:lnTo>
                <a:lnTo>
                  <a:pt x="134111" y="222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143"/>
          <p:cNvSpPr/>
          <p:nvPr/>
        </p:nvSpPr>
        <p:spPr>
          <a:xfrm>
            <a:off x="3470149" y="9919715"/>
            <a:ext cx="156970" cy="231647"/>
          </a:xfrm>
          <a:custGeom>
            <a:avLst/>
            <a:gdLst/>
            <a:ahLst/>
            <a:cxnLst/>
            <a:rect l="l" t="t" r="r" b="b"/>
            <a:pathLst>
              <a:path w="156970" h="231647">
                <a:moveTo>
                  <a:pt x="0" y="110024"/>
                </a:moveTo>
                <a:lnTo>
                  <a:pt x="38" y="131924"/>
                </a:lnTo>
                <a:lnTo>
                  <a:pt x="318" y="145029"/>
                </a:lnTo>
                <a:lnTo>
                  <a:pt x="1080" y="155380"/>
                </a:lnTo>
                <a:lnTo>
                  <a:pt x="1522" y="158495"/>
                </a:lnTo>
                <a:lnTo>
                  <a:pt x="3046" y="169163"/>
                </a:lnTo>
                <a:lnTo>
                  <a:pt x="4570" y="175259"/>
                </a:lnTo>
                <a:lnTo>
                  <a:pt x="6094" y="181355"/>
                </a:lnTo>
                <a:lnTo>
                  <a:pt x="10885" y="194208"/>
                </a:lnTo>
                <a:lnTo>
                  <a:pt x="17568" y="205168"/>
                </a:lnTo>
                <a:lnTo>
                  <a:pt x="25953" y="214426"/>
                </a:lnTo>
                <a:lnTo>
                  <a:pt x="32002" y="219455"/>
                </a:lnTo>
                <a:lnTo>
                  <a:pt x="42397" y="224759"/>
                </a:lnTo>
                <a:lnTo>
                  <a:pt x="54329" y="228663"/>
                </a:lnTo>
                <a:lnTo>
                  <a:pt x="67475" y="231005"/>
                </a:lnTo>
                <a:lnTo>
                  <a:pt x="79246" y="231647"/>
                </a:lnTo>
                <a:lnTo>
                  <a:pt x="92794" y="230627"/>
                </a:lnTo>
                <a:lnTo>
                  <a:pt x="105446" y="227697"/>
                </a:lnTo>
                <a:lnTo>
                  <a:pt x="117008" y="223050"/>
                </a:lnTo>
                <a:lnTo>
                  <a:pt x="123442" y="219455"/>
                </a:lnTo>
                <a:lnTo>
                  <a:pt x="132667" y="211336"/>
                </a:lnTo>
                <a:lnTo>
                  <a:pt x="140554" y="201696"/>
                </a:lnTo>
                <a:lnTo>
                  <a:pt x="147102" y="190357"/>
                </a:lnTo>
                <a:lnTo>
                  <a:pt x="150874" y="181355"/>
                </a:lnTo>
                <a:lnTo>
                  <a:pt x="153118" y="172183"/>
                </a:lnTo>
                <a:lnTo>
                  <a:pt x="155074" y="160712"/>
                </a:lnTo>
                <a:lnTo>
                  <a:pt x="156454" y="146942"/>
                </a:lnTo>
                <a:lnTo>
                  <a:pt x="156970" y="131063"/>
                </a:lnTo>
                <a:lnTo>
                  <a:pt x="156970" y="117347"/>
                </a:lnTo>
                <a:lnTo>
                  <a:pt x="155446" y="114299"/>
                </a:lnTo>
                <a:lnTo>
                  <a:pt x="85342" y="114299"/>
                </a:lnTo>
                <a:lnTo>
                  <a:pt x="82294" y="115823"/>
                </a:lnTo>
                <a:lnTo>
                  <a:pt x="82294" y="128015"/>
                </a:lnTo>
                <a:lnTo>
                  <a:pt x="83818" y="131063"/>
                </a:lnTo>
                <a:lnTo>
                  <a:pt x="135634" y="131063"/>
                </a:lnTo>
                <a:lnTo>
                  <a:pt x="138682" y="132587"/>
                </a:lnTo>
                <a:lnTo>
                  <a:pt x="138682" y="134111"/>
                </a:lnTo>
                <a:lnTo>
                  <a:pt x="137944" y="147940"/>
                </a:lnTo>
                <a:lnTo>
                  <a:pt x="137160" y="159533"/>
                </a:lnTo>
                <a:lnTo>
                  <a:pt x="137158" y="160019"/>
                </a:lnTo>
                <a:lnTo>
                  <a:pt x="135634" y="166115"/>
                </a:lnTo>
                <a:lnTo>
                  <a:pt x="134110" y="172211"/>
                </a:lnTo>
                <a:lnTo>
                  <a:pt x="132586" y="176783"/>
                </a:lnTo>
                <a:lnTo>
                  <a:pt x="126713" y="189223"/>
                </a:lnTo>
                <a:lnTo>
                  <a:pt x="119069" y="199086"/>
                </a:lnTo>
                <a:lnTo>
                  <a:pt x="112774" y="204215"/>
                </a:lnTo>
                <a:lnTo>
                  <a:pt x="102098" y="209503"/>
                </a:lnTo>
                <a:lnTo>
                  <a:pt x="89569" y="212543"/>
                </a:lnTo>
                <a:lnTo>
                  <a:pt x="77722" y="213359"/>
                </a:lnTo>
                <a:lnTo>
                  <a:pt x="62818" y="211975"/>
                </a:lnTo>
                <a:lnTo>
                  <a:pt x="50040" y="207779"/>
                </a:lnTo>
                <a:lnTo>
                  <a:pt x="39455" y="200703"/>
                </a:lnTo>
                <a:lnTo>
                  <a:pt x="31129" y="190683"/>
                </a:lnTo>
                <a:lnTo>
                  <a:pt x="25128" y="177650"/>
                </a:lnTo>
                <a:lnTo>
                  <a:pt x="24382" y="175259"/>
                </a:lnTo>
                <a:lnTo>
                  <a:pt x="22858" y="172211"/>
                </a:lnTo>
                <a:lnTo>
                  <a:pt x="21334" y="166115"/>
                </a:lnTo>
                <a:lnTo>
                  <a:pt x="19810" y="156971"/>
                </a:lnTo>
                <a:lnTo>
                  <a:pt x="19464" y="147206"/>
                </a:lnTo>
                <a:lnTo>
                  <a:pt x="18785" y="134831"/>
                </a:lnTo>
                <a:lnTo>
                  <a:pt x="18310" y="119846"/>
                </a:lnTo>
                <a:lnTo>
                  <a:pt x="18286" y="115823"/>
                </a:lnTo>
                <a:lnTo>
                  <a:pt x="18654" y="99709"/>
                </a:lnTo>
                <a:lnTo>
                  <a:pt x="19360" y="86709"/>
                </a:lnTo>
                <a:lnTo>
                  <a:pt x="19803" y="77123"/>
                </a:lnTo>
                <a:lnTo>
                  <a:pt x="21334" y="67055"/>
                </a:lnTo>
                <a:lnTo>
                  <a:pt x="22858" y="60959"/>
                </a:lnTo>
                <a:lnTo>
                  <a:pt x="24382" y="56387"/>
                </a:lnTo>
                <a:lnTo>
                  <a:pt x="30001" y="42862"/>
                </a:lnTo>
                <a:lnTo>
                  <a:pt x="37956" y="32360"/>
                </a:lnTo>
                <a:lnTo>
                  <a:pt x="48182" y="24813"/>
                </a:lnTo>
                <a:lnTo>
                  <a:pt x="60610" y="20157"/>
                </a:lnTo>
                <a:lnTo>
                  <a:pt x="75175" y="18323"/>
                </a:lnTo>
                <a:lnTo>
                  <a:pt x="77722" y="18287"/>
                </a:lnTo>
                <a:lnTo>
                  <a:pt x="91750" y="19458"/>
                </a:lnTo>
                <a:lnTo>
                  <a:pt x="103743" y="22663"/>
                </a:lnTo>
                <a:lnTo>
                  <a:pt x="111250" y="25907"/>
                </a:lnTo>
                <a:lnTo>
                  <a:pt x="120781" y="33870"/>
                </a:lnTo>
                <a:lnTo>
                  <a:pt x="128603" y="43788"/>
                </a:lnTo>
                <a:lnTo>
                  <a:pt x="132586" y="50291"/>
                </a:lnTo>
                <a:lnTo>
                  <a:pt x="135634" y="51815"/>
                </a:lnTo>
                <a:lnTo>
                  <a:pt x="137158" y="51815"/>
                </a:lnTo>
                <a:lnTo>
                  <a:pt x="147826" y="45719"/>
                </a:lnTo>
                <a:lnTo>
                  <a:pt x="147826" y="42671"/>
                </a:lnTo>
                <a:lnTo>
                  <a:pt x="142016" y="31308"/>
                </a:lnTo>
                <a:lnTo>
                  <a:pt x="133932" y="21227"/>
                </a:lnTo>
                <a:lnTo>
                  <a:pt x="124204" y="12743"/>
                </a:lnTo>
                <a:lnTo>
                  <a:pt x="112894" y="6593"/>
                </a:lnTo>
                <a:lnTo>
                  <a:pt x="101256" y="2592"/>
                </a:lnTo>
                <a:lnTo>
                  <a:pt x="88139" y="384"/>
                </a:lnTo>
                <a:lnTo>
                  <a:pt x="79246" y="0"/>
                </a:lnTo>
                <a:lnTo>
                  <a:pt x="65439" y="914"/>
                </a:lnTo>
                <a:lnTo>
                  <a:pt x="52557" y="3656"/>
                </a:lnTo>
                <a:lnTo>
                  <a:pt x="40913" y="8226"/>
                </a:lnTo>
                <a:lnTo>
                  <a:pt x="32002" y="13715"/>
                </a:lnTo>
                <a:lnTo>
                  <a:pt x="22407" y="21557"/>
                </a:lnTo>
                <a:lnTo>
                  <a:pt x="14488" y="31711"/>
                </a:lnTo>
                <a:lnTo>
                  <a:pt x="8454" y="43553"/>
                </a:lnTo>
                <a:lnTo>
                  <a:pt x="6094" y="50291"/>
                </a:lnTo>
                <a:lnTo>
                  <a:pt x="4570" y="56387"/>
                </a:lnTo>
                <a:lnTo>
                  <a:pt x="3046" y="64007"/>
                </a:lnTo>
                <a:lnTo>
                  <a:pt x="1522" y="73151"/>
                </a:lnTo>
                <a:lnTo>
                  <a:pt x="526" y="82848"/>
                </a:lnTo>
                <a:lnTo>
                  <a:pt x="99" y="95299"/>
                </a:lnTo>
                <a:lnTo>
                  <a:pt x="0" y="1100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144"/>
          <p:cNvSpPr/>
          <p:nvPr/>
        </p:nvSpPr>
        <p:spPr>
          <a:xfrm>
            <a:off x="3675887" y="9925811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0" y="220979"/>
                </a:moveTo>
                <a:lnTo>
                  <a:pt x="1524" y="224027"/>
                </a:lnTo>
                <a:lnTo>
                  <a:pt x="131063" y="224027"/>
                </a:lnTo>
                <a:lnTo>
                  <a:pt x="134111" y="222503"/>
                </a:lnTo>
                <a:lnTo>
                  <a:pt x="134111" y="208787"/>
                </a:lnTo>
                <a:lnTo>
                  <a:pt x="132587" y="205739"/>
                </a:lnTo>
                <a:lnTo>
                  <a:pt x="19811" y="205739"/>
                </a:lnTo>
                <a:lnTo>
                  <a:pt x="18287" y="204215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145"/>
          <p:cNvSpPr/>
          <p:nvPr/>
        </p:nvSpPr>
        <p:spPr>
          <a:xfrm>
            <a:off x="3825239" y="10035539"/>
            <a:ext cx="19812" cy="206311"/>
          </a:xfrm>
          <a:custGeom>
            <a:avLst/>
            <a:gdLst/>
            <a:ahLst/>
            <a:cxnLst/>
            <a:rect l="l" t="t" r="r" b="b"/>
            <a:pathLst>
              <a:path w="19812" h="206311">
                <a:moveTo>
                  <a:pt x="18812" y="90487"/>
                </a:moveTo>
                <a:lnTo>
                  <a:pt x="19812" y="41147"/>
                </a:lnTo>
                <a:lnTo>
                  <a:pt x="19466" y="31382"/>
                </a:lnTo>
                <a:lnTo>
                  <a:pt x="18787" y="19007"/>
                </a:lnTo>
                <a:lnTo>
                  <a:pt x="18312" y="4022"/>
                </a:lnTo>
                <a:lnTo>
                  <a:pt x="18287" y="0"/>
                </a:lnTo>
                <a:lnTo>
                  <a:pt x="11601" y="79068"/>
                </a:lnTo>
                <a:lnTo>
                  <a:pt x="18812" y="90487"/>
                </a:lnTo>
                <a:close/>
              </a:path>
              <a:path w="19812" h="206311">
                <a:moveTo>
                  <a:pt x="1524" y="47243"/>
                </a:moveTo>
                <a:lnTo>
                  <a:pt x="3048" y="51815"/>
                </a:lnTo>
                <a:lnTo>
                  <a:pt x="3048" y="56387"/>
                </a:lnTo>
                <a:lnTo>
                  <a:pt x="4572" y="60959"/>
                </a:lnTo>
                <a:lnTo>
                  <a:pt x="6096" y="65531"/>
                </a:lnTo>
                <a:lnTo>
                  <a:pt x="11601" y="79068"/>
                </a:lnTo>
                <a:lnTo>
                  <a:pt x="18287" y="0"/>
                </a:lnTo>
                <a:lnTo>
                  <a:pt x="18656" y="-15795"/>
                </a:lnTo>
                <a:lnTo>
                  <a:pt x="19362" y="-28440"/>
                </a:lnTo>
                <a:lnTo>
                  <a:pt x="19805" y="-38535"/>
                </a:lnTo>
                <a:lnTo>
                  <a:pt x="19812" y="-39624"/>
                </a:lnTo>
                <a:lnTo>
                  <a:pt x="21336" y="-48768"/>
                </a:lnTo>
                <a:lnTo>
                  <a:pt x="22860" y="-54864"/>
                </a:lnTo>
                <a:lnTo>
                  <a:pt x="24384" y="-59436"/>
                </a:lnTo>
                <a:lnTo>
                  <a:pt x="30003" y="-72961"/>
                </a:lnTo>
                <a:lnTo>
                  <a:pt x="37958" y="-83463"/>
                </a:lnTo>
                <a:lnTo>
                  <a:pt x="48184" y="-91010"/>
                </a:lnTo>
                <a:lnTo>
                  <a:pt x="60612" y="-95666"/>
                </a:lnTo>
                <a:lnTo>
                  <a:pt x="75177" y="-97500"/>
                </a:lnTo>
                <a:lnTo>
                  <a:pt x="77724" y="-97535"/>
                </a:lnTo>
                <a:lnTo>
                  <a:pt x="92379" y="-96203"/>
                </a:lnTo>
                <a:lnTo>
                  <a:pt x="105051" y="-92163"/>
                </a:lnTo>
                <a:lnTo>
                  <a:pt x="115740" y="-85353"/>
                </a:lnTo>
                <a:lnTo>
                  <a:pt x="124445" y="-75709"/>
                </a:lnTo>
                <a:lnTo>
                  <a:pt x="131167" y="-63170"/>
                </a:lnTo>
                <a:lnTo>
                  <a:pt x="132587" y="-59436"/>
                </a:lnTo>
                <a:lnTo>
                  <a:pt x="134112" y="-54864"/>
                </a:lnTo>
                <a:lnTo>
                  <a:pt x="134112" y="-48768"/>
                </a:lnTo>
                <a:lnTo>
                  <a:pt x="135636" y="-39624"/>
                </a:lnTo>
                <a:lnTo>
                  <a:pt x="136681" y="-29800"/>
                </a:lnTo>
                <a:lnTo>
                  <a:pt x="137089" y="-17499"/>
                </a:lnTo>
                <a:lnTo>
                  <a:pt x="137115" y="15616"/>
                </a:lnTo>
                <a:lnTo>
                  <a:pt x="136802" y="28624"/>
                </a:lnTo>
                <a:lnTo>
                  <a:pt x="135952" y="39022"/>
                </a:lnTo>
                <a:lnTo>
                  <a:pt x="135636" y="41147"/>
                </a:lnTo>
                <a:lnTo>
                  <a:pt x="134112" y="48767"/>
                </a:lnTo>
                <a:lnTo>
                  <a:pt x="134112" y="56387"/>
                </a:lnTo>
                <a:lnTo>
                  <a:pt x="132587" y="59435"/>
                </a:lnTo>
                <a:lnTo>
                  <a:pt x="126380" y="72736"/>
                </a:lnTo>
                <a:lnTo>
                  <a:pt x="118189" y="83125"/>
                </a:lnTo>
                <a:lnTo>
                  <a:pt x="108015" y="90664"/>
                </a:lnTo>
                <a:lnTo>
                  <a:pt x="95858" y="95417"/>
                </a:lnTo>
                <a:lnTo>
                  <a:pt x="81717" y="97446"/>
                </a:lnTo>
                <a:lnTo>
                  <a:pt x="77724" y="97535"/>
                </a:lnTo>
                <a:lnTo>
                  <a:pt x="62820" y="96151"/>
                </a:lnTo>
                <a:lnTo>
                  <a:pt x="50042" y="91955"/>
                </a:lnTo>
                <a:lnTo>
                  <a:pt x="39457" y="84879"/>
                </a:lnTo>
                <a:lnTo>
                  <a:pt x="31130" y="74859"/>
                </a:lnTo>
                <a:lnTo>
                  <a:pt x="25130" y="61826"/>
                </a:lnTo>
                <a:lnTo>
                  <a:pt x="24384" y="59435"/>
                </a:lnTo>
                <a:lnTo>
                  <a:pt x="22860" y="56387"/>
                </a:lnTo>
                <a:lnTo>
                  <a:pt x="21336" y="48767"/>
                </a:lnTo>
                <a:lnTo>
                  <a:pt x="19812" y="41147"/>
                </a:lnTo>
                <a:lnTo>
                  <a:pt x="18812" y="90487"/>
                </a:lnTo>
                <a:lnTo>
                  <a:pt x="27700" y="99788"/>
                </a:lnTo>
                <a:lnTo>
                  <a:pt x="38237" y="106970"/>
                </a:lnTo>
                <a:lnTo>
                  <a:pt x="50395" y="112035"/>
                </a:lnTo>
                <a:lnTo>
                  <a:pt x="64146" y="114982"/>
                </a:lnTo>
                <a:lnTo>
                  <a:pt x="77724" y="115823"/>
                </a:lnTo>
                <a:lnTo>
                  <a:pt x="91790" y="114865"/>
                </a:lnTo>
                <a:lnTo>
                  <a:pt x="104539" y="112107"/>
                </a:lnTo>
                <a:lnTo>
                  <a:pt x="115971" y="107726"/>
                </a:lnTo>
                <a:lnTo>
                  <a:pt x="123443" y="103631"/>
                </a:lnTo>
                <a:lnTo>
                  <a:pt x="132799" y="95343"/>
                </a:lnTo>
                <a:lnTo>
                  <a:pt x="140573" y="85474"/>
                </a:lnTo>
                <a:lnTo>
                  <a:pt x="146575" y="73833"/>
                </a:lnTo>
                <a:lnTo>
                  <a:pt x="149351" y="65531"/>
                </a:lnTo>
                <a:lnTo>
                  <a:pt x="150875" y="60959"/>
                </a:lnTo>
                <a:lnTo>
                  <a:pt x="152400" y="56387"/>
                </a:lnTo>
                <a:lnTo>
                  <a:pt x="153924" y="51815"/>
                </a:lnTo>
                <a:lnTo>
                  <a:pt x="153924" y="47243"/>
                </a:lnTo>
                <a:lnTo>
                  <a:pt x="155448" y="39623"/>
                </a:lnTo>
                <a:lnTo>
                  <a:pt x="155448" y="32003"/>
                </a:lnTo>
                <a:lnTo>
                  <a:pt x="156636" y="20845"/>
                </a:lnTo>
                <a:lnTo>
                  <a:pt x="156958" y="7979"/>
                </a:lnTo>
                <a:lnTo>
                  <a:pt x="156862" y="-14319"/>
                </a:lnTo>
                <a:lnTo>
                  <a:pt x="156093" y="-26396"/>
                </a:lnTo>
                <a:lnTo>
                  <a:pt x="155448" y="-30480"/>
                </a:lnTo>
                <a:lnTo>
                  <a:pt x="155448" y="-39624"/>
                </a:lnTo>
                <a:lnTo>
                  <a:pt x="153924" y="-45720"/>
                </a:lnTo>
                <a:lnTo>
                  <a:pt x="153924" y="-51816"/>
                </a:lnTo>
                <a:lnTo>
                  <a:pt x="152400" y="-56388"/>
                </a:lnTo>
                <a:lnTo>
                  <a:pt x="150875" y="-60960"/>
                </a:lnTo>
                <a:lnTo>
                  <a:pt x="149351" y="-65532"/>
                </a:lnTo>
                <a:lnTo>
                  <a:pt x="144399" y="-78015"/>
                </a:lnTo>
                <a:lnTo>
                  <a:pt x="137452" y="-89140"/>
                </a:lnTo>
                <a:lnTo>
                  <a:pt x="128718" y="-98283"/>
                </a:lnTo>
                <a:lnTo>
                  <a:pt x="123443" y="-102107"/>
                </a:lnTo>
                <a:lnTo>
                  <a:pt x="113065" y="-108435"/>
                </a:lnTo>
                <a:lnTo>
                  <a:pt x="101391" y="-112821"/>
                </a:lnTo>
                <a:lnTo>
                  <a:pt x="88423" y="-115265"/>
                </a:lnTo>
                <a:lnTo>
                  <a:pt x="77724" y="-115823"/>
                </a:lnTo>
                <a:lnTo>
                  <a:pt x="62576" y="-114682"/>
                </a:lnTo>
                <a:lnTo>
                  <a:pt x="48996" y="-111314"/>
                </a:lnTo>
                <a:lnTo>
                  <a:pt x="37013" y="-105803"/>
                </a:lnTo>
                <a:lnTo>
                  <a:pt x="26654" y="-98234"/>
                </a:lnTo>
                <a:lnTo>
                  <a:pt x="17947" y="-88689"/>
                </a:lnTo>
                <a:lnTo>
                  <a:pt x="10920" y="-77252"/>
                </a:lnTo>
                <a:lnTo>
                  <a:pt x="6096" y="-65532"/>
                </a:lnTo>
                <a:lnTo>
                  <a:pt x="4572" y="-60960"/>
                </a:lnTo>
                <a:lnTo>
                  <a:pt x="3048" y="-56388"/>
                </a:lnTo>
                <a:lnTo>
                  <a:pt x="3048" y="-51816"/>
                </a:lnTo>
                <a:lnTo>
                  <a:pt x="1524" y="-45720"/>
                </a:lnTo>
                <a:lnTo>
                  <a:pt x="1524" y="-39624"/>
                </a:lnTo>
                <a:lnTo>
                  <a:pt x="0" y="-30480"/>
                </a:lnTo>
                <a:lnTo>
                  <a:pt x="0" y="32003"/>
                </a:lnTo>
                <a:lnTo>
                  <a:pt x="1524" y="39623"/>
                </a:lnTo>
                <a:lnTo>
                  <a:pt x="1524" y="472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object 146"/>
          <p:cNvSpPr/>
          <p:nvPr/>
        </p:nvSpPr>
        <p:spPr>
          <a:xfrm>
            <a:off x="4030979" y="9925811"/>
            <a:ext cx="146303" cy="224027"/>
          </a:xfrm>
          <a:custGeom>
            <a:avLst/>
            <a:gdLst/>
            <a:ahLst/>
            <a:cxnLst/>
            <a:rect l="l" t="t" r="r" b="b"/>
            <a:pathLst>
              <a:path w="146303" h="224027">
                <a:moveTo>
                  <a:pt x="1524" y="224027"/>
                </a:moveTo>
                <a:lnTo>
                  <a:pt x="77724" y="224027"/>
                </a:lnTo>
                <a:lnTo>
                  <a:pt x="92470" y="222999"/>
                </a:lnTo>
                <a:lnTo>
                  <a:pt x="105790" y="219997"/>
                </a:lnTo>
                <a:lnTo>
                  <a:pt x="117306" y="215147"/>
                </a:lnTo>
                <a:lnTo>
                  <a:pt x="120510" y="187924"/>
                </a:lnTo>
                <a:lnTo>
                  <a:pt x="115824" y="193547"/>
                </a:lnTo>
                <a:lnTo>
                  <a:pt x="105795" y="200031"/>
                </a:lnTo>
                <a:lnTo>
                  <a:pt x="93782" y="204203"/>
                </a:lnTo>
                <a:lnTo>
                  <a:pt x="79785" y="205738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8287" y="99059"/>
                </a:lnTo>
                <a:lnTo>
                  <a:pt x="18287" y="16763"/>
                </a:lnTo>
                <a:lnTo>
                  <a:pt x="77724" y="16763"/>
                </a:lnTo>
                <a:lnTo>
                  <a:pt x="92330" y="18433"/>
                </a:lnTo>
                <a:lnTo>
                  <a:pt x="103872" y="23166"/>
                </a:lnTo>
                <a:lnTo>
                  <a:pt x="111251" y="28955"/>
                </a:lnTo>
                <a:lnTo>
                  <a:pt x="119303" y="38660"/>
                </a:lnTo>
                <a:lnTo>
                  <a:pt x="122940" y="50792"/>
                </a:lnTo>
                <a:lnTo>
                  <a:pt x="123444" y="59435"/>
                </a:lnTo>
                <a:lnTo>
                  <a:pt x="121748" y="72827"/>
                </a:lnTo>
                <a:lnTo>
                  <a:pt x="115856" y="83834"/>
                </a:lnTo>
                <a:lnTo>
                  <a:pt x="111251" y="88391"/>
                </a:lnTo>
                <a:lnTo>
                  <a:pt x="120061" y="102806"/>
                </a:lnTo>
                <a:lnTo>
                  <a:pt x="129405" y="94233"/>
                </a:lnTo>
                <a:lnTo>
                  <a:pt x="138258" y="80014"/>
                </a:lnTo>
                <a:lnTo>
                  <a:pt x="141824" y="67520"/>
                </a:lnTo>
                <a:lnTo>
                  <a:pt x="143256" y="57911"/>
                </a:lnTo>
                <a:lnTo>
                  <a:pt x="141885" y="43734"/>
                </a:lnTo>
                <a:lnTo>
                  <a:pt x="137901" y="31467"/>
                </a:lnTo>
                <a:lnTo>
                  <a:pt x="131500" y="20916"/>
                </a:lnTo>
                <a:lnTo>
                  <a:pt x="126491" y="15239"/>
                </a:lnTo>
                <a:lnTo>
                  <a:pt x="116788" y="8391"/>
                </a:lnTo>
                <a:lnTo>
                  <a:pt x="105674" y="3662"/>
                </a:lnTo>
                <a:lnTo>
                  <a:pt x="92869" y="912"/>
                </a:lnTo>
                <a:lnTo>
                  <a:pt x="7809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close/>
              </a:path>
              <a:path w="146303" h="224027">
                <a:moveTo>
                  <a:pt x="115499" y="130795"/>
                </a:moveTo>
                <a:lnTo>
                  <a:pt x="115824" y="131063"/>
                </a:lnTo>
                <a:lnTo>
                  <a:pt x="122965" y="140798"/>
                </a:lnTo>
                <a:lnTo>
                  <a:pt x="127126" y="153047"/>
                </a:lnTo>
                <a:lnTo>
                  <a:pt x="128015" y="163067"/>
                </a:lnTo>
                <a:lnTo>
                  <a:pt x="126051" y="176445"/>
                </a:lnTo>
                <a:lnTo>
                  <a:pt x="120510" y="187924"/>
                </a:lnTo>
                <a:lnTo>
                  <a:pt x="117306" y="215147"/>
                </a:lnTo>
                <a:lnTo>
                  <a:pt x="126640" y="208575"/>
                </a:lnTo>
                <a:lnTo>
                  <a:pt x="136232" y="198097"/>
                </a:lnTo>
                <a:lnTo>
                  <a:pt x="142016" y="187106"/>
                </a:lnTo>
                <a:lnTo>
                  <a:pt x="145367" y="174290"/>
                </a:lnTo>
                <a:lnTo>
                  <a:pt x="146303" y="161543"/>
                </a:lnTo>
                <a:lnTo>
                  <a:pt x="144717" y="148013"/>
                </a:lnTo>
                <a:lnTo>
                  <a:pt x="141084" y="136351"/>
                </a:lnTo>
                <a:lnTo>
                  <a:pt x="135636" y="126491"/>
                </a:lnTo>
                <a:lnTo>
                  <a:pt x="131063" y="120395"/>
                </a:lnTo>
                <a:lnTo>
                  <a:pt x="124968" y="117347"/>
                </a:lnTo>
                <a:lnTo>
                  <a:pt x="118872" y="112775"/>
                </a:lnTo>
                <a:lnTo>
                  <a:pt x="114300" y="109727"/>
                </a:lnTo>
                <a:lnTo>
                  <a:pt x="108203" y="108203"/>
                </a:lnTo>
                <a:lnTo>
                  <a:pt x="120061" y="102806"/>
                </a:lnTo>
                <a:lnTo>
                  <a:pt x="111251" y="88391"/>
                </a:lnTo>
                <a:lnTo>
                  <a:pt x="101886" y="95302"/>
                </a:lnTo>
                <a:lnTo>
                  <a:pt x="89791" y="99482"/>
                </a:lnTo>
                <a:lnTo>
                  <a:pt x="77724" y="100583"/>
                </a:lnTo>
                <a:lnTo>
                  <a:pt x="19812" y="100583"/>
                </a:lnTo>
                <a:lnTo>
                  <a:pt x="18287" y="99059"/>
                </a:lnTo>
                <a:lnTo>
                  <a:pt x="19812" y="118871"/>
                </a:lnTo>
                <a:lnTo>
                  <a:pt x="79248" y="118871"/>
                </a:lnTo>
                <a:lnTo>
                  <a:pt x="93316" y="120305"/>
                </a:lnTo>
                <a:lnTo>
                  <a:pt x="105399" y="124389"/>
                </a:lnTo>
                <a:lnTo>
                  <a:pt x="115499" y="130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147"/>
          <p:cNvSpPr/>
          <p:nvPr/>
        </p:nvSpPr>
        <p:spPr>
          <a:xfrm>
            <a:off x="4203191" y="9925811"/>
            <a:ext cx="175259" cy="224027"/>
          </a:xfrm>
          <a:custGeom>
            <a:avLst/>
            <a:gdLst/>
            <a:ahLst/>
            <a:cxnLst/>
            <a:rect l="l" t="t" r="r" b="b"/>
            <a:pathLst>
              <a:path w="175259" h="224027">
                <a:moveTo>
                  <a:pt x="97535" y="0"/>
                </a:moveTo>
                <a:lnTo>
                  <a:pt x="82295" y="0"/>
                </a:lnTo>
                <a:lnTo>
                  <a:pt x="86867" y="28955"/>
                </a:lnTo>
                <a:lnTo>
                  <a:pt x="88391" y="28955"/>
                </a:lnTo>
                <a:lnTo>
                  <a:pt x="129539" y="147827"/>
                </a:lnTo>
                <a:lnTo>
                  <a:pt x="45720" y="147827"/>
                </a:lnTo>
                <a:lnTo>
                  <a:pt x="38100" y="164591"/>
                </a:lnTo>
                <a:lnTo>
                  <a:pt x="135635" y="164591"/>
                </a:lnTo>
                <a:lnTo>
                  <a:pt x="155447" y="220979"/>
                </a:lnTo>
                <a:lnTo>
                  <a:pt x="156971" y="224027"/>
                </a:lnTo>
                <a:lnTo>
                  <a:pt x="175259" y="224027"/>
                </a:lnTo>
                <a:lnTo>
                  <a:pt x="175259" y="220979"/>
                </a:lnTo>
                <a:lnTo>
                  <a:pt x="97535" y="3047"/>
                </a:lnTo>
                <a:lnTo>
                  <a:pt x="97535" y="0"/>
                </a:lnTo>
                <a:close/>
              </a:path>
              <a:path w="175259" h="224027">
                <a:moveTo>
                  <a:pt x="1524" y="224027"/>
                </a:moveTo>
                <a:lnTo>
                  <a:pt x="15239" y="224027"/>
                </a:lnTo>
                <a:lnTo>
                  <a:pt x="18287" y="222503"/>
                </a:lnTo>
                <a:lnTo>
                  <a:pt x="19812" y="220979"/>
                </a:lnTo>
                <a:lnTo>
                  <a:pt x="38100" y="164591"/>
                </a:lnTo>
                <a:lnTo>
                  <a:pt x="45720" y="147827"/>
                </a:lnTo>
                <a:lnTo>
                  <a:pt x="86867" y="28955"/>
                </a:lnTo>
                <a:lnTo>
                  <a:pt x="82295" y="0"/>
                </a:lnTo>
                <a:lnTo>
                  <a:pt x="77723" y="0"/>
                </a:lnTo>
                <a:lnTo>
                  <a:pt x="77723" y="3047"/>
                </a:lnTo>
                <a:lnTo>
                  <a:pt x="0" y="220979"/>
                </a:lnTo>
                <a:lnTo>
                  <a:pt x="0" y="224027"/>
                </a:lnTo>
                <a:lnTo>
                  <a:pt x="1524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148"/>
          <p:cNvSpPr/>
          <p:nvPr/>
        </p:nvSpPr>
        <p:spPr>
          <a:xfrm>
            <a:off x="4415027" y="992581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0" y="220979"/>
                </a:moveTo>
                <a:lnTo>
                  <a:pt x="1524" y="224027"/>
                </a:lnTo>
                <a:lnTo>
                  <a:pt x="134112" y="224027"/>
                </a:lnTo>
                <a:lnTo>
                  <a:pt x="134112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149"/>
          <p:cNvSpPr/>
          <p:nvPr/>
        </p:nvSpPr>
        <p:spPr>
          <a:xfrm>
            <a:off x="4585715" y="9925811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7"/>
                </a:moveTo>
                <a:lnTo>
                  <a:pt x="118872" y="103631"/>
                </a:lnTo>
                <a:lnTo>
                  <a:pt x="117348" y="100583"/>
                </a:lnTo>
                <a:lnTo>
                  <a:pt x="21336" y="100583"/>
                </a:lnTo>
                <a:lnTo>
                  <a:pt x="19812" y="99059"/>
                </a:lnTo>
                <a:lnTo>
                  <a:pt x="19812" y="16763"/>
                </a:lnTo>
                <a:lnTo>
                  <a:pt x="134112" y="16763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4112" y="224027"/>
                </a:lnTo>
                <a:lnTo>
                  <a:pt x="134112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2" y="1173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4"/>
          <p:cNvSpPr txBox="1"/>
          <p:nvPr/>
        </p:nvSpPr>
        <p:spPr>
          <a:xfrm>
            <a:off x="5574283" y="9037247"/>
            <a:ext cx="1844431" cy="1537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2461">
              <a:lnSpc>
                <a:spcPts val="1605"/>
              </a:lnSpc>
              <a:spcBef>
                <a:spcPts val="600"/>
              </a:spcBef>
            </a:pPr>
            <a:r>
              <a:rPr lang="fr-FR" sz="2550" baseline="17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PROGICIELS</a:t>
            </a:r>
          </a:p>
          <a:p>
            <a:pPr marR="32461">
              <a:lnSpc>
                <a:spcPts val="1605"/>
              </a:lnSpc>
              <a:spcBef>
                <a:spcPts val="400"/>
              </a:spcBef>
            </a:pPr>
            <a:r>
              <a:rPr lang="fr-FR" sz="2550" baseline="17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HEBERGEMENT</a:t>
            </a:r>
          </a:p>
          <a:p>
            <a:pPr marR="32461">
              <a:lnSpc>
                <a:spcPts val="1605"/>
              </a:lnSpc>
              <a:spcBef>
                <a:spcPts val="400"/>
              </a:spcBef>
            </a:pPr>
            <a:r>
              <a:rPr lang="fr-FR" sz="2550" baseline="170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SECURITE</a:t>
            </a:r>
          </a:p>
          <a:p>
            <a:pPr marR="32461">
              <a:lnSpc>
                <a:spcPts val="1605"/>
              </a:lnSpc>
              <a:spcBef>
                <a:spcPts val="400"/>
              </a:spcBef>
            </a:pPr>
            <a:r>
              <a:rPr lang="fr-FR" sz="2550" baseline="1705" dirty="0">
                <a:solidFill>
                  <a:srgbClr val="FFFFFF"/>
                </a:solidFill>
                <a:latin typeface="Times New Roman"/>
                <a:cs typeface="Times New Roman"/>
              </a:rPr>
              <a:t>MISE A JOUR</a:t>
            </a:r>
          </a:p>
          <a:p>
            <a:pPr marR="32461">
              <a:lnSpc>
                <a:spcPts val="1605"/>
              </a:lnSpc>
              <a:spcBef>
                <a:spcPts val="400"/>
              </a:spcBef>
            </a:pPr>
            <a:r>
              <a:rPr lang="fr-FR" sz="2550" baseline="1705" dirty="0">
                <a:solidFill>
                  <a:srgbClr val="FFFFFF"/>
                </a:solidFill>
                <a:latin typeface="Times New Roman"/>
                <a:cs typeface="Times New Roman"/>
              </a:rPr>
              <a:t>MAINTENANCE</a:t>
            </a:r>
          </a:p>
          <a:p>
            <a:pPr marR="32461">
              <a:lnSpc>
                <a:spcPts val="1605"/>
              </a:lnSpc>
              <a:spcBef>
                <a:spcPts val="400"/>
              </a:spcBef>
            </a:pPr>
            <a:r>
              <a:rPr lang="fr-FR" sz="2550" baseline="1705" dirty="0">
                <a:solidFill>
                  <a:srgbClr val="FFFFFF"/>
                </a:solidFill>
                <a:latin typeface="Times New Roman"/>
                <a:cs typeface="Times New Roman"/>
              </a:rPr>
              <a:t>ASSISTANCE</a:t>
            </a:r>
            <a:endParaRPr sz="2550" baseline="1705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8" name="object 3"/>
          <p:cNvSpPr txBox="1"/>
          <p:nvPr/>
        </p:nvSpPr>
        <p:spPr>
          <a:xfrm>
            <a:off x="162559" y="10338766"/>
            <a:ext cx="129618" cy="173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endParaRPr sz="1150" dirty="0">
              <a:latin typeface="Times New Roman"/>
              <a:cs typeface="Times New Roman"/>
            </a:endParaRPr>
          </a:p>
        </p:txBody>
      </p:sp>
      <p:sp>
        <p:nvSpPr>
          <p:cNvPr id="79" name="object 2"/>
          <p:cNvSpPr txBox="1"/>
          <p:nvPr/>
        </p:nvSpPr>
        <p:spPr>
          <a:xfrm>
            <a:off x="5996939" y="10395203"/>
            <a:ext cx="82295" cy="579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9"/>
          <p:cNvSpPr txBox="1"/>
          <p:nvPr/>
        </p:nvSpPr>
        <p:spPr>
          <a:xfrm>
            <a:off x="801351" y="7641569"/>
            <a:ext cx="6200175" cy="879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 algn="ctr">
              <a:lnSpc>
                <a:spcPts val="1100"/>
              </a:lnSpc>
              <a:spcBef>
                <a:spcPts val="1200"/>
              </a:spcBef>
            </a:pPr>
            <a:endParaRPr lang="fr-F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853" algn="ctr">
              <a:lnSpc>
                <a:spcPts val="1100"/>
              </a:lnSpc>
              <a:spcBef>
                <a:spcPts val="1200"/>
              </a:spcBef>
            </a:pP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Pour plus d’information, n’hésitez pas à contacter le cabinet </a:t>
            </a:r>
            <a:r>
              <a:rPr lang="fr-F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Adequation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:</a:t>
            </a:r>
          </a:p>
          <a:p>
            <a:pPr marR="853" algn="ctr">
              <a:lnSpc>
                <a:spcPts val="1100"/>
              </a:lnSpc>
              <a:spcBef>
                <a:spcPts val="1200"/>
              </a:spcBef>
            </a:pPr>
            <a:r>
              <a:rPr lang="fr-FR" sz="1050" dirty="0" smtClean="0">
                <a:latin typeface="Times New Roman"/>
                <a:cs typeface="Times New Roman"/>
              </a:rPr>
              <a:t>Tél : 01 73 44 66 53  - Port : 06 62 23 58 85 - mail : </a:t>
            </a:r>
            <a:r>
              <a:rPr lang="fr-FR" sz="1050" dirty="0" smtClean="0">
                <a:latin typeface="Times New Roman"/>
                <a:cs typeface="Times New Roman"/>
                <a:hlinkClick r:id="rId5"/>
              </a:rPr>
              <a:t>contact@adequation-ce.fr</a:t>
            </a:r>
            <a:r>
              <a:rPr lang="fr-FR" sz="1050" dirty="0" smtClean="0">
                <a:latin typeface="Times New Roman"/>
                <a:cs typeface="Times New Roman"/>
              </a:rPr>
              <a:t> -  www.adequation-ce.fr </a:t>
            </a:r>
            <a:endParaRPr lang="fr-FR" sz="1050" b="1" dirty="0" smtClean="0">
              <a:latin typeface="Times New Roman"/>
              <a:cs typeface="Times New Roman"/>
            </a:endParaRPr>
          </a:p>
        </p:txBody>
      </p:sp>
      <p:sp>
        <p:nvSpPr>
          <p:cNvPr id="81" name="object 92"/>
          <p:cNvSpPr/>
          <p:nvPr/>
        </p:nvSpPr>
        <p:spPr>
          <a:xfrm>
            <a:off x="0" y="8649717"/>
            <a:ext cx="5084063" cy="2043683"/>
          </a:xfrm>
          <a:custGeom>
            <a:avLst/>
            <a:gdLst/>
            <a:ahLst/>
            <a:cxnLst/>
            <a:rect l="l" t="t" r="r" b="b"/>
            <a:pathLst>
              <a:path w="5084063" h="2043683">
                <a:moveTo>
                  <a:pt x="0" y="2043683"/>
                </a:moveTo>
                <a:lnTo>
                  <a:pt x="5084063" y="2043683"/>
                </a:lnTo>
                <a:lnTo>
                  <a:pt x="5084063" y="0"/>
                </a:lnTo>
                <a:lnTo>
                  <a:pt x="0" y="0"/>
                </a:lnTo>
                <a:lnTo>
                  <a:pt x="0" y="204368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140" name="object 93"/>
          <p:cNvSpPr/>
          <p:nvPr/>
        </p:nvSpPr>
        <p:spPr>
          <a:xfrm>
            <a:off x="812800" y="9082024"/>
            <a:ext cx="144780" cy="231648"/>
          </a:xfrm>
          <a:custGeom>
            <a:avLst/>
            <a:gdLst/>
            <a:ahLst/>
            <a:cxnLst/>
            <a:rect l="l" t="t" r="r" b="b"/>
            <a:pathLst>
              <a:path w="144780" h="231648">
                <a:moveTo>
                  <a:pt x="3047" y="169163"/>
                </a:moveTo>
                <a:lnTo>
                  <a:pt x="4571" y="176783"/>
                </a:lnTo>
                <a:lnTo>
                  <a:pt x="6096" y="181355"/>
                </a:lnTo>
                <a:lnTo>
                  <a:pt x="12086" y="194892"/>
                </a:lnTo>
                <a:lnTo>
                  <a:pt x="19481" y="206311"/>
                </a:lnTo>
                <a:lnTo>
                  <a:pt x="28334" y="215612"/>
                </a:lnTo>
                <a:lnTo>
                  <a:pt x="38704" y="222794"/>
                </a:lnTo>
                <a:lnTo>
                  <a:pt x="50644" y="227859"/>
                </a:lnTo>
                <a:lnTo>
                  <a:pt x="64212" y="230806"/>
                </a:lnTo>
                <a:lnTo>
                  <a:pt x="77724" y="231647"/>
                </a:lnTo>
                <a:lnTo>
                  <a:pt x="91088" y="230726"/>
                </a:lnTo>
                <a:lnTo>
                  <a:pt x="103243" y="227783"/>
                </a:lnTo>
                <a:lnTo>
                  <a:pt x="114730" y="222545"/>
                </a:lnTo>
                <a:lnTo>
                  <a:pt x="126821" y="213371"/>
                </a:lnTo>
                <a:lnTo>
                  <a:pt x="135417" y="204341"/>
                </a:lnTo>
                <a:lnTo>
                  <a:pt x="143136" y="193348"/>
                </a:lnTo>
                <a:lnTo>
                  <a:pt x="144780" y="190499"/>
                </a:lnTo>
                <a:lnTo>
                  <a:pt x="144780" y="187451"/>
                </a:lnTo>
                <a:lnTo>
                  <a:pt x="132587" y="179831"/>
                </a:lnTo>
                <a:lnTo>
                  <a:pt x="128015" y="181355"/>
                </a:lnTo>
                <a:lnTo>
                  <a:pt x="120871" y="193180"/>
                </a:lnTo>
                <a:lnTo>
                  <a:pt x="111856" y="201781"/>
                </a:lnTo>
                <a:lnTo>
                  <a:pt x="108203" y="204215"/>
                </a:lnTo>
                <a:lnTo>
                  <a:pt x="97721" y="210058"/>
                </a:lnTo>
                <a:lnTo>
                  <a:pt x="84906" y="212987"/>
                </a:lnTo>
                <a:lnTo>
                  <a:pt x="77724" y="213359"/>
                </a:lnTo>
                <a:lnTo>
                  <a:pt x="62633" y="211949"/>
                </a:lnTo>
                <a:lnTo>
                  <a:pt x="49727" y="207718"/>
                </a:lnTo>
                <a:lnTo>
                  <a:pt x="39075" y="200667"/>
                </a:lnTo>
                <a:lnTo>
                  <a:pt x="30746" y="190794"/>
                </a:lnTo>
                <a:lnTo>
                  <a:pt x="24810" y="178101"/>
                </a:lnTo>
                <a:lnTo>
                  <a:pt x="24384" y="176783"/>
                </a:lnTo>
                <a:lnTo>
                  <a:pt x="22859" y="172211"/>
                </a:lnTo>
                <a:lnTo>
                  <a:pt x="21336" y="166115"/>
                </a:lnTo>
                <a:lnTo>
                  <a:pt x="21336" y="156971"/>
                </a:lnTo>
                <a:lnTo>
                  <a:pt x="20316" y="147206"/>
                </a:lnTo>
                <a:lnTo>
                  <a:pt x="19897" y="134831"/>
                </a:lnTo>
                <a:lnTo>
                  <a:pt x="19856" y="100207"/>
                </a:lnTo>
                <a:lnTo>
                  <a:pt x="20169" y="87199"/>
                </a:lnTo>
                <a:lnTo>
                  <a:pt x="21019" y="76801"/>
                </a:lnTo>
                <a:lnTo>
                  <a:pt x="21336" y="74675"/>
                </a:lnTo>
                <a:lnTo>
                  <a:pt x="21336" y="65531"/>
                </a:lnTo>
                <a:lnTo>
                  <a:pt x="22859" y="59435"/>
                </a:lnTo>
                <a:lnTo>
                  <a:pt x="24384" y="56387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4" y="18287"/>
                </a:lnTo>
                <a:lnTo>
                  <a:pt x="91496" y="19744"/>
                </a:lnTo>
                <a:lnTo>
                  <a:pt x="103230" y="24113"/>
                </a:lnTo>
                <a:lnTo>
                  <a:pt x="108203" y="27431"/>
                </a:lnTo>
                <a:lnTo>
                  <a:pt x="117575" y="35915"/>
                </a:lnTo>
                <a:lnTo>
                  <a:pt x="125594" y="46010"/>
                </a:lnTo>
                <a:lnTo>
                  <a:pt x="128015" y="50291"/>
                </a:lnTo>
                <a:lnTo>
                  <a:pt x="131064" y="53339"/>
                </a:lnTo>
                <a:lnTo>
                  <a:pt x="132587" y="51815"/>
                </a:lnTo>
                <a:lnTo>
                  <a:pt x="143256" y="45719"/>
                </a:lnTo>
                <a:lnTo>
                  <a:pt x="144780" y="42671"/>
                </a:lnTo>
                <a:lnTo>
                  <a:pt x="137477" y="31104"/>
                </a:lnTo>
                <a:lnTo>
                  <a:pt x="129344" y="21197"/>
                </a:lnTo>
                <a:lnTo>
                  <a:pt x="120382" y="12949"/>
                </a:lnTo>
                <a:lnTo>
                  <a:pt x="105937" y="5536"/>
                </a:lnTo>
                <a:lnTo>
                  <a:pt x="93985" y="1822"/>
                </a:lnTo>
                <a:lnTo>
                  <a:pt x="80948" y="69"/>
                </a:lnTo>
                <a:lnTo>
                  <a:pt x="77724" y="0"/>
                </a:lnTo>
                <a:lnTo>
                  <a:pt x="62658" y="1058"/>
                </a:lnTo>
                <a:lnTo>
                  <a:pt x="49270" y="4235"/>
                </a:lnTo>
                <a:lnTo>
                  <a:pt x="37502" y="9530"/>
                </a:lnTo>
                <a:lnTo>
                  <a:pt x="27300" y="16943"/>
                </a:lnTo>
                <a:lnTo>
                  <a:pt x="18608" y="26474"/>
                </a:lnTo>
                <a:lnTo>
                  <a:pt x="11369" y="38123"/>
                </a:lnTo>
                <a:lnTo>
                  <a:pt x="6096" y="50291"/>
                </a:lnTo>
                <a:lnTo>
                  <a:pt x="4571" y="56387"/>
                </a:lnTo>
                <a:lnTo>
                  <a:pt x="3047" y="64007"/>
                </a:lnTo>
                <a:lnTo>
                  <a:pt x="3047" y="73151"/>
                </a:lnTo>
                <a:lnTo>
                  <a:pt x="1730" y="82827"/>
                </a:lnTo>
                <a:lnTo>
                  <a:pt x="652" y="95247"/>
                </a:lnTo>
                <a:lnTo>
                  <a:pt x="52" y="109934"/>
                </a:lnTo>
                <a:lnTo>
                  <a:pt x="0" y="115823"/>
                </a:lnTo>
                <a:lnTo>
                  <a:pt x="363" y="131896"/>
                </a:lnTo>
                <a:lnTo>
                  <a:pt x="1292" y="144984"/>
                </a:lnTo>
                <a:lnTo>
                  <a:pt x="2549" y="155328"/>
                </a:lnTo>
                <a:lnTo>
                  <a:pt x="3047" y="158495"/>
                </a:lnTo>
                <a:lnTo>
                  <a:pt x="3047" y="169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94"/>
          <p:cNvSpPr/>
          <p:nvPr/>
        </p:nvSpPr>
        <p:spPr>
          <a:xfrm>
            <a:off x="1001776" y="9086596"/>
            <a:ext cx="150876" cy="224027"/>
          </a:xfrm>
          <a:custGeom>
            <a:avLst/>
            <a:gdLst/>
            <a:ahLst/>
            <a:cxnLst/>
            <a:rect l="l" t="t" r="r" b="b"/>
            <a:pathLst>
              <a:path w="150876" h="224027">
                <a:moveTo>
                  <a:pt x="134112" y="224027"/>
                </a:moveTo>
                <a:lnTo>
                  <a:pt x="150876" y="224027"/>
                </a:lnTo>
                <a:lnTo>
                  <a:pt x="150876" y="0"/>
                </a:lnTo>
                <a:lnTo>
                  <a:pt x="132588" y="0"/>
                </a:lnTo>
                <a:lnTo>
                  <a:pt x="132588" y="99059"/>
                </a:lnTo>
                <a:lnTo>
                  <a:pt x="131064" y="100583"/>
                </a:lnTo>
                <a:lnTo>
                  <a:pt x="18288" y="100583"/>
                </a:lnTo>
                <a:lnTo>
                  <a:pt x="18288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8288" y="224027"/>
                </a:lnTo>
                <a:lnTo>
                  <a:pt x="18288" y="120395"/>
                </a:lnTo>
                <a:lnTo>
                  <a:pt x="21336" y="118871"/>
                </a:lnTo>
                <a:lnTo>
                  <a:pt x="131064" y="118871"/>
                </a:lnTo>
                <a:lnTo>
                  <a:pt x="132588" y="120395"/>
                </a:lnTo>
                <a:lnTo>
                  <a:pt x="132588" y="220979"/>
                </a:lnTo>
                <a:lnTo>
                  <a:pt x="134112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95"/>
          <p:cNvSpPr/>
          <p:nvPr/>
        </p:nvSpPr>
        <p:spPr>
          <a:xfrm>
            <a:off x="1202944" y="9080500"/>
            <a:ext cx="156971" cy="231647"/>
          </a:xfrm>
          <a:custGeom>
            <a:avLst/>
            <a:gdLst/>
            <a:ahLst/>
            <a:cxnLst/>
            <a:rect l="l" t="t" r="r" b="b"/>
            <a:pathLst>
              <a:path w="156971" h="231648">
                <a:moveTo>
                  <a:pt x="4571" y="176783"/>
                </a:moveTo>
                <a:lnTo>
                  <a:pt x="6096" y="181355"/>
                </a:lnTo>
                <a:lnTo>
                  <a:pt x="11601" y="194892"/>
                </a:lnTo>
                <a:lnTo>
                  <a:pt x="18812" y="206311"/>
                </a:lnTo>
                <a:lnTo>
                  <a:pt x="27700" y="215612"/>
                </a:lnTo>
                <a:lnTo>
                  <a:pt x="25130" y="177650"/>
                </a:lnTo>
                <a:lnTo>
                  <a:pt x="24384" y="175259"/>
                </a:lnTo>
                <a:lnTo>
                  <a:pt x="22859" y="172211"/>
                </a:lnTo>
                <a:lnTo>
                  <a:pt x="21336" y="164591"/>
                </a:lnTo>
                <a:lnTo>
                  <a:pt x="19812" y="156971"/>
                </a:lnTo>
                <a:lnTo>
                  <a:pt x="18792" y="147206"/>
                </a:lnTo>
                <a:lnTo>
                  <a:pt x="18373" y="134831"/>
                </a:lnTo>
                <a:lnTo>
                  <a:pt x="18338" y="100028"/>
                </a:lnTo>
                <a:lnTo>
                  <a:pt x="18688" y="87383"/>
                </a:lnTo>
                <a:lnTo>
                  <a:pt x="19639" y="77288"/>
                </a:lnTo>
                <a:lnTo>
                  <a:pt x="21336" y="67055"/>
                </a:lnTo>
                <a:lnTo>
                  <a:pt x="22859" y="60959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3" y="18287"/>
                </a:lnTo>
                <a:lnTo>
                  <a:pt x="92627" y="19672"/>
                </a:lnTo>
                <a:lnTo>
                  <a:pt x="105405" y="23868"/>
                </a:lnTo>
                <a:lnTo>
                  <a:pt x="115990" y="30944"/>
                </a:lnTo>
                <a:lnTo>
                  <a:pt x="124317" y="40964"/>
                </a:lnTo>
                <a:lnTo>
                  <a:pt x="130317" y="53997"/>
                </a:lnTo>
                <a:lnTo>
                  <a:pt x="131063" y="56387"/>
                </a:lnTo>
                <a:lnTo>
                  <a:pt x="132587" y="60959"/>
                </a:lnTo>
                <a:lnTo>
                  <a:pt x="134111" y="67055"/>
                </a:lnTo>
                <a:lnTo>
                  <a:pt x="135635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4111" y="164591"/>
                </a:lnTo>
                <a:lnTo>
                  <a:pt x="132587" y="172211"/>
                </a:lnTo>
                <a:lnTo>
                  <a:pt x="131063" y="175259"/>
                </a:lnTo>
                <a:lnTo>
                  <a:pt x="125444" y="188785"/>
                </a:lnTo>
                <a:lnTo>
                  <a:pt x="117489" y="199287"/>
                </a:lnTo>
                <a:lnTo>
                  <a:pt x="107263" y="206834"/>
                </a:lnTo>
                <a:lnTo>
                  <a:pt x="94835" y="211490"/>
                </a:lnTo>
                <a:lnTo>
                  <a:pt x="80270" y="213324"/>
                </a:lnTo>
                <a:lnTo>
                  <a:pt x="77723" y="213359"/>
                </a:lnTo>
                <a:lnTo>
                  <a:pt x="62820" y="211975"/>
                </a:lnTo>
                <a:lnTo>
                  <a:pt x="50042" y="207779"/>
                </a:lnTo>
                <a:lnTo>
                  <a:pt x="39457" y="200703"/>
                </a:lnTo>
                <a:lnTo>
                  <a:pt x="38237" y="222794"/>
                </a:lnTo>
                <a:lnTo>
                  <a:pt x="50395" y="227859"/>
                </a:lnTo>
                <a:lnTo>
                  <a:pt x="64146" y="230806"/>
                </a:lnTo>
                <a:lnTo>
                  <a:pt x="77723" y="231647"/>
                </a:lnTo>
                <a:lnTo>
                  <a:pt x="91790" y="230689"/>
                </a:lnTo>
                <a:lnTo>
                  <a:pt x="104539" y="227931"/>
                </a:lnTo>
                <a:lnTo>
                  <a:pt x="115971" y="223550"/>
                </a:lnTo>
                <a:lnTo>
                  <a:pt x="123443" y="219455"/>
                </a:lnTo>
                <a:lnTo>
                  <a:pt x="132799" y="211167"/>
                </a:lnTo>
                <a:lnTo>
                  <a:pt x="140573" y="201298"/>
                </a:lnTo>
                <a:lnTo>
                  <a:pt x="146575" y="189657"/>
                </a:lnTo>
                <a:lnTo>
                  <a:pt x="149351" y="181355"/>
                </a:lnTo>
                <a:lnTo>
                  <a:pt x="150875" y="176783"/>
                </a:lnTo>
                <a:lnTo>
                  <a:pt x="152399" y="172211"/>
                </a:lnTo>
                <a:lnTo>
                  <a:pt x="152399" y="167639"/>
                </a:lnTo>
                <a:lnTo>
                  <a:pt x="153923" y="163067"/>
                </a:lnTo>
                <a:lnTo>
                  <a:pt x="155447" y="155447"/>
                </a:lnTo>
                <a:lnTo>
                  <a:pt x="155447" y="147827"/>
                </a:lnTo>
                <a:lnTo>
                  <a:pt x="155976" y="136669"/>
                </a:lnTo>
                <a:lnTo>
                  <a:pt x="156802" y="123803"/>
                </a:lnTo>
                <a:lnTo>
                  <a:pt x="156971" y="115823"/>
                </a:lnTo>
                <a:lnTo>
                  <a:pt x="156399" y="101504"/>
                </a:lnTo>
                <a:lnTo>
                  <a:pt x="155562" y="89427"/>
                </a:lnTo>
                <a:lnTo>
                  <a:pt x="155447" y="76199"/>
                </a:lnTo>
                <a:lnTo>
                  <a:pt x="153923" y="70103"/>
                </a:lnTo>
                <a:lnTo>
                  <a:pt x="152399" y="64007"/>
                </a:lnTo>
                <a:lnTo>
                  <a:pt x="152399" y="59435"/>
                </a:lnTo>
                <a:lnTo>
                  <a:pt x="150875" y="54863"/>
                </a:lnTo>
                <a:lnTo>
                  <a:pt x="149351" y="50291"/>
                </a:lnTo>
                <a:lnTo>
                  <a:pt x="144399" y="37808"/>
                </a:lnTo>
                <a:lnTo>
                  <a:pt x="137452" y="26683"/>
                </a:lnTo>
                <a:lnTo>
                  <a:pt x="128718" y="17540"/>
                </a:lnTo>
                <a:lnTo>
                  <a:pt x="123443" y="13715"/>
                </a:lnTo>
                <a:lnTo>
                  <a:pt x="113065" y="7388"/>
                </a:lnTo>
                <a:lnTo>
                  <a:pt x="101391" y="3002"/>
                </a:lnTo>
                <a:lnTo>
                  <a:pt x="88423" y="558"/>
                </a:lnTo>
                <a:lnTo>
                  <a:pt x="77723" y="0"/>
                </a:lnTo>
                <a:lnTo>
                  <a:pt x="62576" y="1141"/>
                </a:lnTo>
                <a:lnTo>
                  <a:pt x="48996" y="4509"/>
                </a:lnTo>
                <a:lnTo>
                  <a:pt x="37013" y="10020"/>
                </a:lnTo>
                <a:lnTo>
                  <a:pt x="26654" y="17589"/>
                </a:lnTo>
                <a:lnTo>
                  <a:pt x="17947" y="27134"/>
                </a:lnTo>
                <a:lnTo>
                  <a:pt x="10920" y="38571"/>
                </a:lnTo>
                <a:lnTo>
                  <a:pt x="6096" y="50291"/>
                </a:lnTo>
                <a:lnTo>
                  <a:pt x="4571" y="54863"/>
                </a:lnTo>
                <a:lnTo>
                  <a:pt x="3047" y="59435"/>
                </a:lnTo>
                <a:lnTo>
                  <a:pt x="3047" y="64007"/>
                </a:lnTo>
                <a:lnTo>
                  <a:pt x="1524" y="70103"/>
                </a:lnTo>
                <a:lnTo>
                  <a:pt x="0" y="76199"/>
                </a:lnTo>
                <a:lnTo>
                  <a:pt x="0" y="155447"/>
                </a:lnTo>
                <a:lnTo>
                  <a:pt x="1524" y="163067"/>
                </a:lnTo>
                <a:lnTo>
                  <a:pt x="3047" y="167639"/>
                </a:lnTo>
                <a:lnTo>
                  <a:pt x="3047" y="172211"/>
                </a:lnTo>
                <a:lnTo>
                  <a:pt x="4571" y="176783"/>
                </a:lnTo>
                <a:close/>
              </a:path>
              <a:path w="156971" h="231648">
                <a:moveTo>
                  <a:pt x="31130" y="190683"/>
                </a:moveTo>
                <a:lnTo>
                  <a:pt x="25130" y="177650"/>
                </a:lnTo>
                <a:lnTo>
                  <a:pt x="27700" y="215612"/>
                </a:lnTo>
                <a:lnTo>
                  <a:pt x="38237" y="222794"/>
                </a:lnTo>
                <a:lnTo>
                  <a:pt x="39457" y="200703"/>
                </a:lnTo>
                <a:lnTo>
                  <a:pt x="31130" y="190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96"/>
          <p:cNvSpPr/>
          <p:nvPr/>
        </p:nvSpPr>
        <p:spPr>
          <a:xfrm>
            <a:off x="1408684" y="9086596"/>
            <a:ext cx="18287" cy="224027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79"/>
                </a:moveTo>
                <a:lnTo>
                  <a:pt x="0" y="224027"/>
                </a:lnTo>
                <a:lnTo>
                  <a:pt x="15240" y="224027"/>
                </a:lnTo>
                <a:lnTo>
                  <a:pt x="18287" y="222503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97"/>
          <p:cNvSpPr/>
          <p:nvPr/>
        </p:nvSpPr>
        <p:spPr>
          <a:xfrm>
            <a:off x="1474216" y="9080500"/>
            <a:ext cx="153923" cy="231647"/>
          </a:xfrm>
          <a:custGeom>
            <a:avLst/>
            <a:gdLst/>
            <a:ahLst/>
            <a:cxnLst/>
            <a:rect l="l" t="t" r="r" b="b"/>
            <a:pathLst>
              <a:path w="153923" h="231648">
                <a:moveTo>
                  <a:pt x="1524" y="201167"/>
                </a:moveTo>
                <a:lnTo>
                  <a:pt x="0" y="204215"/>
                </a:lnTo>
                <a:lnTo>
                  <a:pt x="1524" y="205739"/>
                </a:lnTo>
                <a:lnTo>
                  <a:pt x="10485" y="212717"/>
                </a:lnTo>
                <a:lnTo>
                  <a:pt x="21618" y="218646"/>
                </a:lnTo>
                <a:lnTo>
                  <a:pt x="33528" y="224027"/>
                </a:lnTo>
                <a:lnTo>
                  <a:pt x="45342" y="227726"/>
                </a:lnTo>
                <a:lnTo>
                  <a:pt x="58074" y="230327"/>
                </a:lnTo>
                <a:lnTo>
                  <a:pt x="70957" y="231575"/>
                </a:lnTo>
                <a:lnTo>
                  <a:pt x="74676" y="231647"/>
                </a:lnTo>
                <a:lnTo>
                  <a:pt x="89786" y="230885"/>
                </a:lnTo>
                <a:lnTo>
                  <a:pt x="103371" y="228596"/>
                </a:lnTo>
                <a:lnTo>
                  <a:pt x="115430" y="224783"/>
                </a:lnTo>
                <a:lnTo>
                  <a:pt x="125964" y="219443"/>
                </a:lnTo>
                <a:lnTo>
                  <a:pt x="134111" y="213359"/>
                </a:lnTo>
                <a:lnTo>
                  <a:pt x="142931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3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30155" y="119709"/>
                </a:lnTo>
                <a:lnTo>
                  <a:pt x="119607" y="114323"/>
                </a:lnTo>
                <a:lnTo>
                  <a:pt x="107039" y="110214"/>
                </a:lnTo>
                <a:lnTo>
                  <a:pt x="92453" y="107263"/>
                </a:lnTo>
                <a:lnTo>
                  <a:pt x="77723" y="105155"/>
                </a:lnTo>
                <a:lnTo>
                  <a:pt x="62579" y="101970"/>
                </a:lnTo>
                <a:lnTo>
                  <a:pt x="50135" y="97722"/>
                </a:lnTo>
                <a:lnTo>
                  <a:pt x="40635" y="92165"/>
                </a:lnTo>
                <a:lnTo>
                  <a:pt x="29536" y="80070"/>
                </a:lnTo>
                <a:lnTo>
                  <a:pt x="26135" y="67392"/>
                </a:lnTo>
                <a:lnTo>
                  <a:pt x="25908" y="62483"/>
                </a:lnTo>
                <a:lnTo>
                  <a:pt x="27732" y="48692"/>
                </a:lnTo>
                <a:lnTo>
                  <a:pt x="33206" y="37333"/>
                </a:lnTo>
                <a:lnTo>
                  <a:pt x="39623" y="30479"/>
                </a:lnTo>
                <a:lnTo>
                  <a:pt x="49652" y="23996"/>
                </a:lnTo>
                <a:lnTo>
                  <a:pt x="61665" y="19824"/>
                </a:lnTo>
                <a:lnTo>
                  <a:pt x="75662" y="18289"/>
                </a:lnTo>
                <a:lnTo>
                  <a:pt x="76199" y="18287"/>
                </a:lnTo>
                <a:lnTo>
                  <a:pt x="88345" y="19167"/>
                </a:lnTo>
                <a:lnTo>
                  <a:pt x="100491" y="21740"/>
                </a:lnTo>
                <a:lnTo>
                  <a:pt x="112636" y="25907"/>
                </a:lnTo>
                <a:lnTo>
                  <a:pt x="124782" y="31569"/>
                </a:lnTo>
                <a:lnTo>
                  <a:pt x="131064" y="35051"/>
                </a:lnTo>
                <a:lnTo>
                  <a:pt x="134111" y="35051"/>
                </a:lnTo>
                <a:lnTo>
                  <a:pt x="135635" y="33527"/>
                </a:lnTo>
                <a:lnTo>
                  <a:pt x="141732" y="24383"/>
                </a:lnTo>
                <a:lnTo>
                  <a:pt x="143255" y="21335"/>
                </a:lnTo>
                <a:lnTo>
                  <a:pt x="143255" y="19811"/>
                </a:lnTo>
                <a:lnTo>
                  <a:pt x="140208" y="19811"/>
                </a:lnTo>
                <a:lnTo>
                  <a:pt x="129958" y="13023"/>
                </a:lnTo>
                <a:lnTo>
                  <a:pt x="118140" y="7802"/>
                </a:lnTo>
                <a:lnTo>
                  <a:pt x="112776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3" y="0"/>
                </a:lnTo>
                <a:lnTo>
                  <a:pt x="63333" y="975"/>
                </a:lnTo>
                <a:lnTo>
                  <a:pt x="50169" y="3823"/>
                </a:lnTo>
                <a:lnTo>
                  <a:pt x="38463" y="8428"/>
                </a:lnTo>
                <a:lnTo>
                  <a:pt x="28448" y="14675"/>
                </a:lnTo>
                <a:lnTo>
                  <a:pt x="17888" y="26531"/>
                </a:lnTo>
                <a:lnTo>
                  <a:pt x="12166" y="37593"/>
                </a:lnTo>
                <a:lnTo>
                  <a:pt x="8744" y="50091"/>
                </a:lnTo>
                <a:lnTo>
                  <a:pt x="7620" y="64007"/>
                </a:lnTo>
                <a:lnTo>
                  <a:pt x="8888" y="77906"/>
                </a:lnTo>
                <a:lnTo>
                  <a:pt x="12856" y="89840"/>
                </a:lnTo>
                <a:lnTo>
                  <a:pt x="19768" y="100298"/>
                </a:lnTo>
                <a:lnTo>
                  <a:pt x="22859" y="103631"/>
                </a:lnTo>
                <a:lnTo>
                  <a:pt x="31624" y="110576"/>
                </a:lnTo>
                <a:lnTo>
                  <a:pt x="42389" y="116052"/>
                </a:lnTo>
                <a:lnTo>
                  <a:pt x="55027" y="120188"/>
                </a:lnTo>
                <a:lnTo>
                  <a:pt x="69408" y="123113"/>
                </a:lnTo>
                <a:lnTo>
                  <a:pt x="82296" y="124967"/>
                </a:lnTo>
                <a:lnTo>
                  <a:pt x="97966" y="127366"/>
                </a:lnTo>
                <a:lnTo>
                  <a:pt x="110573" y="131619"/>
                </a:lnTo>
                <a:lnTo>
                  <a:pt x="120115" y="137283"/>
                </a:lnTo>
                <a:lnTo>
                  <a:pt x="123444" y="140207"/>
                </a:lnTo>
                <a:lnTo>
                  <a:pt x="131363" y="150697"/>
                </a:lnTo>
                <a:lnTo>
                  <a:pt x="135316" y="162823"/>
                </a:lnTo>
                <a:lnTo>
                  <a:pt x="135635" y="167639"/>
                </a:lnTo>
                <a:lnTo>
                  <a:pt x="132918" y="180937"/>
                </a:lnTo>
                <a:lnTo>
                  <a:pt x="127391" y="192474"/>
                </a:lnTo>
                <a:lnTo>
                  <a:pt x="118872" y="201167"/>
                </a:lnTo>
                <a:lnTo>
                  <a:pt x="109553" y="207092"/>
                </a:lnTo>
                <a:lnTo>
                  <a:pt x="97831" y="211178"/>
                </a:lnTo>
                <a:lnTo>
                  <a:pt x="83708" y="213189"/>
                </a:lnTo>
                <a:lnTo>
                  <a:pt x="77723" y="213359"/>
                </a:lnTo>
                <a:lnTo>
                  <a:pt x="64167" y="212762"/>
                </a:lnTo>
                <a:lnTo>
                  <a:pt x="51683" y="210724"/>
                </a:lnTo>
                <a:lnTo>
                  <a:pt x="41147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5" y="190499"/>
                </a:lnTo>
                <a:lnTo>
                  <a:pt x="10667" y="188975"/>
                </a:lnTo>
                <a:lnTo>
                  <a:pt x="9144" y="190499"/>
                </a:lnTo>
                <a:lnTo>
                  <a:pt x="1524" y="201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98"/>
          <p:cNvSpPr/>
          <p:nvPr/>
        </p:nvSpPr>
        <p:spPr>
          <a:xfrm>
            <a:off x="1676908" y="9086596"/>
            <a:ext cx="18287" cy="224027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79"/>
                </a:moveTo>
                <a:lnTo>
                  <a:pt x="1524" y="224027"/>
                </a:lnTo>
                <a:lnTo>
                  <a:pt x="18287" y="224027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99"/>
          <p:cNvSpPr/>
          <p:nvPr/>
        </p:nvSpPr>
        <p:spPr>
          <a:xfrm>
            <a:off x="1743964" y="9080500"/>
            <a:ext cx="152399" cy="231647"/>
          </a:xfrm>
          <a:custGeom>
            <a:avLst/>
            <a:gdLst/>
            <a:ahLst/>
            <a:cxnLst/>
            <a:rect l="l" t="t" r="r" b="b"/>
            <a:pathLst>
              <a:path w="152399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2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3" y="140207"/>
                </a:lnTo>
                <a:lnTo>
                  <a:pt x="130876" y="150922"/>
                </a:lnTo>
                <a:lnTo>
                  <a:pt x="133936" y="163340"/>
                </a:lnTo>
                <a:lnTo>
                  <a:pt x="134111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1" y="201167"/>
                </a:lnTo>
                <a:lnTo>
                  <a:pt x="108928" y="206925"/>
                </a:lnTo>
                <a:lnTo>
                  <a:pt x="97273" y="210970"/>
                </a:lnTo>
                <a:lnTo>
                  <a:pt x="83692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2" y="190499"/>
                </a:lnTo>
                <a:lnTo>
                  <a:pt x="9143" y="188975"/>
                </a:lnTo>
                <a:lnTo>
                  <a:pt x="7619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4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6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399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59" y="126491"/>
                </a:lnTo>
                <a:lnTo>
                  <a:pt x="128395" y="119547"/>
                </a:lnTo>
                <a:lnTo>
                  <a:pt x="117629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7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1" y="33527"/>
                </a:lnTo>
                <a:lnTo>
                  <a:pt x="140207" y="24383"/>
                </a:lnTo>
                <a:lnTo>
                  <a:pt x="141731" y="21335"/>
                </a:lnTo>
                <a:lnTo>
                  <a:pt x="140207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6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00"/>
          <p:cNvSpPr/>
          <p:nvPr/>
        </p:nvSpPr>
        <p:spPr>
          <a:xfrm>
            <a:off x="1935988" y="9080500"/>
            <a:ext cx="152400" cy="231647"/>
          </a:xfrm>
          <a:custGeom>
            <a:avLst/>
            <a:gdLst/>
            <a:ahLst/>
            <a:cxnLst/>
            <a:rect l="l" t="t" r="r" b="b"/>
            <a:pathLst>
              <a:path w="152400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1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3" y="140207"/>
                </a:lnTo>
                <a:lnTo>
                  <a:pt x="131125" y="150457"/>
                </a:lnTo>
                <a:lnTo>
                  <a:pt x="134373" y="162275"/>
                </a:lnTo>
                <a:lnTo>
                  <a:pt x="134112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1" y="201167"/>
                </a:lnTo>
                <a:lnTo>
                  <a:pt x="109595" y="206925"/>
                </a:lnTo>
                <a:lnTo>
                  <a:pt x="97752" y="210970"/>
                </a:lnTo>
                <a:lnTo>
                  <a:pt x="83771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2" y="190499"/>
                </a:lnTo>
                <a:lnTo>
                  <a:pt x="9143" y="188975"/>
                </a:lnTo>
                <a:lnTo>
                  <a:pt x="7619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4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7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400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60" y="126491"/>
                </a:lnTo>
                <a:lnTo>
                  <a:pt x="128395" y="119547"/>
                </a:lnTo>
                <a:lnTo>
                  <a:pt x="117630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7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2" y="33527"/>
                </a:lnTo>
                <a:lnTo>
                  <a:pt x="141731" y="24383"/>
                </a:lnTo>
                <a:lnTo>
                  <a:pt x="141731" y="21335"/>
                </a:lnTo>
                <a:lnTo>
                  <a:pt x="140207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5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01"/>
          <p:cNvSpPr/>
          <p:nvPr/>
        </p:nvSpPr>
        <p:spPr>
          <a:xfrm>
            <a:off x="2138680" y="908659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9812" y="100583"/>
                </a:moveTo>
                <a:lnTo>
                  <a:pt x="18287" y="99059"/>
                </a:lnTo>
                <a:lnTo>
                  <a:pt x="18287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3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17347" y="118871"/>
                </a:lnTo>
                <a:lnTo>
                  <a:pt x="118871" y="115823"/>
                </a:lnTo>
                <a:lnTo>
                  <a:pt x="118871" y="103631"/>
                </a:lnTo>
                <a:lnTo>
                  <a:pt x="117347" y="100583"/>
                </a:lnTo>
                <a:lnTo>
                  <a:pt x="19812" y="100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02"/>
          <p:cNvSpPr/>
          <p:nvPr/>
        </p:nvSpPr>
        <p:spPr>
          <a:xfrm>
            <a:off x="2303272" y="9086596"/>
            <a:ext cx="143255" cy="224027"/>
          </a:xfrm>
          <a:custGeom>
            <a:avLst/>
            <a:gdLst/>
            <a:ahLst/>
            <a:cxnLst/>
            <a:rect l="l" t="t" r="r" b="b"/>
            <a:pathLst>
              <a:path w="143255" h="224027">
                <a:moveTo>
                  <a:pt x="0" y="210311"/>
                </a:moveTo>
                <a:lnTo>
                  <a:pt x="0" y="220979"/>
                </a:lnTo>
                <a:lnTo>
                  <a:pt x="1524" y="224027"/>
                </a:lnTo>
                <a:lnTo>
                  <a:pt x="141731" y="224027"/>
                </a:lnTo>
                <a:lnTo>
                  <a:pt x="141731" y="205739"/>
                </a:lnTo>
                <a:lnTo>
                  <a:pt x="22860" y="205739"/>
                </a:lnTo>
                <a:lnTo>
                  <a:pt x="140207" y="18287"/>
                </a:lnTo>
                <a:lnTo>
                  <a:pt x="143255" y="15239"/>
                </a:lnTo>
                <a:lnTo>
                  <a:pt x="141731" y="13715"/>
                </a:lnTo>
                <a:lnTo>
                  <a:pt x="141731" y="0"/>
                </a:lnTo>
                <a:lnTo>
                  <a:pt x="4572" y="0"/>
                </a:lnTo>
                <a:lnTo>
                  <a:pt x="4572" y="13715"/>
                </a:lnTo>
                <a:lnTo>
                  <a:pt x="6096" y="16763"/>
                </a:lnTo>
                <a:lnTo>
                  <a:pt x="120395" y="16763"/>
                </a:lnTo>
                <a:lnTo>
                  <a:pt x="1524" y="204215"/>
                </a:lnTo>
                <a:lnTo>
                  <a:pt x="0" y="207263"/>
                </a:lnTo>
                <a:lnTo>
                  <a:pt x="0" y="2103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03"/>
          <p:cNvSpPr/>
          <p:nvPr/>
        </p:nvSpPr>
        <p:spPr>
          <a:xfrm>
            <a:off x="2568448" y="9085072"/>
            <a:ext cx="150876" cy="225551"/>
          </a:xfrm>
          <a:custGeom>
            <a:avLst/>
            <a:gdLst/>
            <a:ahLst/>
            <a:cxnLst/>
            <a:rect l="l" t="t" r="r" b="b"/>
            <a:pathLst>
              <a:path w="150876" h="225551">
                <a:moveTo>
                  <a:pt x="1524" y="225551"/>
                </a:moveTo>
                <a:lnTo>
                  <a:pt x="15240" y="225551"/>
                </a:lnTo>
                <a:lnTo>
                  <a:pt x="18288" y="224027"/>
                </a:lnTo>
                <a:lnTo>
                  <a:pt x="18288" y="36575"/>
                </a:lnTo>
                <a:lnTo>
                  <a:pt x="19812" y="36575"/>
                </a:lnTo>
                <a:lnTo>
                  <a:pt x="129540" y="222503"/>
                </a:lnTo>
                <a:lnTo>
                  <a:pt x="131064" y="224027"/>
                </a:lnTo>
                <a:lnTo>
                  <a:pt x="134112" y="225551"/>
                </a:lnTo>
                <a:lnTo>
                  <a:pt x="150876" y="225551"/>
                </a:lnTo>
                <a:lnTo>
                  <a:pt x="150876" y="1523"/>
                </a:lnTo>
                <a:lnTo>
                  <a:pt x="132588" y="1523"/>
                </a:lnTo>
                <a:lnTo>
                  <a:pt x="132588" y="188975"/>
                </a:lnTo>
                <a:lnTo>
                  <a:pt x="21336" y="4571"/>
                </a:lnTo>
                <a:lnTo>
                  <a:pt x="19812" y="1523"/>
                </a:lnTo>
                <a:lnTo>
                  <a:pt x="18288" y="0"/>
                </a:lnTo>
                <a:lnTo>
                  <a:pt x="15240" y="1523"/>
                </a:lnTo>
                <a:lnTo>
                  <a:pt x="0" y="1523"/>
                </a:lnTo>
                <a:lnTo>
                  <a:pt x="0" y="222503"/>
                </a:lnTo>
                <a:lnTo>
                  <a:pt x="1524" y="225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04"/>
          <p:cNvSpPr/>
          <p:nvPr/>
        </p:nvSpPr>
        <p:spPr>
          <a:xfrm>
            <a:off x="2769616" y="9080500"/>
            <a:ext cx="156972" cy="231647"/>
          </a:xfrm>
          <a:custGeom>
            <a:avLst/>
            <a:gdLst/>
            <a:ahLst/>
            <a:cxnLst/>
            <a:rect l="l" t="t" r="r" b="b"/>
            <a:pathLst>
              <a:path w="156972" h="231648">
                <a:moveTo>
                  <a:pt x="4572" y="176783"/>
                </a:moveTo>
                <a:lnTo>
                  <a:pt x="6096" y="181355"/>
                </a:lnTo>
                <a:lnTo>
                  <a:pt x="11601" y="194892"/>
                </a:lnTo>
                <a:lnTo>
                  <a:pt x="18812" y="206311"/>
                </a:lnTo>
                <a:lnTo>
                  <a:pt x="27700" y="215612"/>
                </a:lnTo>
                <a:lnTo>
                  <a:pt x="25130" y="177650"/>
                </a:lnTo>
                <a:lnTo>
                  <a:pt x="24384" y="175259"/>
                </a:lnTo>
                <a:lnTo>
                  <a:pt x="22860" y="172211"/>
                </a:lnTo>
                <a:lnTo>
                  <a:pt x="21336" y="164591"/>
                </a:lnTo>
                <a:lnTo>
                  <a:pt x="19812" y="156971"/>
                </a:lnTo>
                <a:lnTo>
                  <a:pt x="18792" y="147206"/>
                </a:lnTo>
                <a:lnTo>
                  <a:pt x="18373" y="134831"/>
                </a:lnTo>
                <a:lnTo>
                  <a:pt x="18338" y="100028"/>
                </a:lnTo>
                <a:lnTo>
                  <a:pt x="18688" y="87383"/>
                </a:lnTo>
                <a:lnTo>
                  <a:pt x="19639" y="77288"/>
                </a:lnTo>
                <a:lnTo>
                  <a:pt x="21336" y="67055"/>
                </a:lnTo>
                <a:lnTo>
                  <a:pt x="22860" y="60959"/>
                </a:lnTo>
                <a:lnTo>
                  <a:pt x="30003" y="42862"/>
                </a:lnTo>
                <a:lnTo>
                  <a:pt x="37958" y="32360"/>
                </a:lnTo>
                <a:lnTo>
                  <a:pt x="48184" y="24813"/>
                </a:lnTo>
                <a:lnTo>
                  <a:pt x="60612" y="20157"/>
                </a:lnTo>
                <a:lnTo>
                  <a:pt x="75177" y="18323"/>
                </a:lnTo>
                <a:lnTo>
                  <a:pt x="77724" y="18287"/>
                </a:lnTo>
                <a:lnTo>
                  <a:pt x="92627" y="19672"/>
                </a:lnTo>
                <a:lnTo>
                  <a:pt x="105405" y="23868"/>
                </a:lnTo>
                <a:lnTo>
                  <a:pt x="115990" y="30944"/>
                </a:lnTo>
                <a:lnTo>
                  <a:pt x="124317" y="40964"/>
                </a:lnTo>
                <a:lnTo>
                  <a:pt x="130317" y="53997"/>
                </a:lnTo>
                <a:lnTo>
                  <a:pt x="131064" y="56387"/>
                </a:lnTo>
                <a:lnTo>
                  <a:pt x="132587" y="60959"/>
                </a:lnTo>
                <a:lnTo>
                  <a:pt x="134112" y="67055"/>
                </a:lnTo>
                <a:lnTo>
                  <a:pt x="135636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5636" y="156971"/>
                </a:lnTo>
                <a:lnTo>
                  <a:pt x="134112" y="164591"/>
                </a:lnTo>
                <a:lnTo>
                  <a:pt x="132587" y="172211"/>
                </a:lnTo>
                <a:lnTo>
                  <a:pt x="131064" y="175259"/>
                </a:lnTo>
                <a:lnTo>
                  <a:pt x="125444" y="188785"/>
                </a:lnTo>
                <a:lnTo>
                  <a:pt x="117489" y="199287"/>
                </a:lnTo>
                <a:lnTo>
                  <a:pt x="107263" y="206834"/>
                </a:lnTo>
                <a:lnTo>
                  <a:pt x="94835" y="211490"/>
                </a:lnTo>
                <a:lnTo>
                  <a:pt x="80270" y="213324"/>
                </a:lnTo>
                <a:lnTo>
                  <a:pt x="77724" y="213359"/>
                </a:lnTo>
                <a:lnTo>
                  <a:pt x="62820" y="211975"/>
                </a:lnTo>
                <a:lnTo>
                  <a:pt x="50042" y="207779"/>
                </a:lnTo>
                <a:lnTo>
                  <a:pt x="39457" y="200703"/>
                </a:lnTo>
                <a:lnTo>
                  <a:pt x="38237" y="222794"/>
                </a:lnTo>
                <a:lnTo>
                  <a:pt x="50395" y="227859"/>
                </a:lnTo>
                <a:lnTo>
                  <a:pt x="64146" y="230806"/>
                </a:lnTo>
                <a:lnTo>
                  <a:pt x="77724" y="231647"/>
                </a:lnTo>
                <a:lnTo>
                  <a:pt x="91790" y="230689"/>
                </a:lnTo>
                <a:lnTo>
                  <a:pt x="104539" y="227931"/>
                </a:lnTo>
                <a:lnTo>
                  <a:pt x="115971" y="223550"/>
                </a:lnTo>
                <a:lnTo>
                  <a:pt x="123443" y="219455"/>
                </a:lnTo>
                <a:lnTo>
                  <a:pt x="132799" y="211167"/>
                </a:lnTo>
                <a:lnTo>
                  <a:pt x="140573" y="201298"/>
                </a:lnTo>
                <a:lnTo>
                  <a:pt x="146575" y="189657"/>
                </a:lnTo>
                <a:lnTo>
                  <a:pt x="149352" y="181355"/>
                </a:lnTo>
                <a:lnTo>
                  <a:pt x="150875" y="176783"/>
                </a:lnTo>
                <a:lnTo>
                  <a:pt x="152400" y="172211"/>
                </a:lnTo>
                <a:lnTo>
                  <a:pt x="152400" y="167639"/>
                </a:lnTo>
                <a:lnTo>
                  <a:pt x="153924" y="163067"/>
                </a:lnTo>
                <a:lnTo>
                  <a:pt x="155448" y="155447"/>
                </a:lnTo>
                <a:lnTo>
                  <a:pt x="155448" y="147827"/>
                </a:lnTo>
                <a:lnTo>
                  <a:pt x="155976" y="136669"/>
                </a:lnTo>
                <a:lnTo>
                  <a:pt x="156802" y="123803"/>
                </a:lnTo>
                <a:lnTo>
                  <a:pt x="156972" y="115823"/>
                </a:lnTo>
                <a:lnTo>
                  <a:pt x="156399" y="101504"/>
                </a:lnTo>
                <a:lnTo>
                  <a:pt x="155562" y="89427"/>
                </a:lnTo>
                <a:lnTo>
                  <a:pt x="155448" y="76199"/>
                </a:lnTo>
                <a:lnTo>
                  <a:pt x="153924" y="70103"/>
                </a:lnTo>
                <a:lnTo>
                  <a:pt x="152400" y="64007"/>
                </a:lnTo>
                <a:lnTo>
                  <a:pt x="152400" y="59435"/>
                </a:lnTo>
                <a:lnTo>
                  <a:pt x="150875" y="54863"/>
                </a:lnTo>
                <a:lnTo>
                  <a:pt x="149352" y="50291"/>
                </a:lnTo>
                <a:lnTo>
                  <a:pt x="144399" y="37808"/>
                </a:lnTo>
                <a:lnTo>
                  <a:pt x="137452" y="26683"/>
                </a:lnTo>
                <a:lnTo>
                  <a:pt x="128718" y="17540"/>
                </a:lnTo>
                <a:lnTo>
                  <a:pt x="123443" y="13715"/>
                </a:lnTo>
                <a:lnTo>
                  <a:pt x="113065" y="7388"/>
                </a:lnTo>
                <a:lnTo>
                  <a:pt x="101391" y="3002"/>
                </a:lnTo>
                <a:lnTo>
                  <a:pt x="88423" y="558"/>
                </a:lnTo>
                <a:lnTo>
                  <a:pt x="77724" y="0"/>
                </a:lnTo>
                <a:lnTo>
                  <a:pt x="62576" y="1141"/>
                </a:lnTo>
                <a:lnTo>
                  <a:pt x="48996" y="4509"/>
                </a:lnTo>
                <a:lnTo>
                  <a:pt x="37013" y="10020"/>
                </a:lnTo>
                <a:lnTo>
                  <a:pt x="26654" y="17589"/>
                </a:lnTo>
                <a:lnTo>
                  <a:pt x="17947" y="27134"/>
                </a:lnTo>
                <a:lnTo>
                  <a:pt x="10920" y="38571"/>
                </a:lnTo>
                <a:lnTo>
                  <a:pt x="6096" y="50291"/>
                </a:lnTo>
                <a:lnTo>
                  <a:pt x="4572" y="54863"/>
                </a:lnTo>
                <a:lnTo>
                  <a:pt x="3048" y="59435"/>
                </a:lnTo>
                <a:lnTo>
                  <a:pt x="3048" y="64007"/>
                </a:lnTo>
                <a:lnTo>
                  <a:pt x="1524" y="70103"/>
                </a:lnTo>
                <a:lnTo>
                  <a:pt x="0" y="76199"/>
                </a:lnTo>
                <a:lnTo>
                  <a:pt x="0" y="155447"/>
                </a:lnTo>
                <a:lnTo>
                  <a:pt x="1524" y="163067"/>
                </a:lnTo>
                <a:lnTo>
                  <a:pt x="3048" y="167639"/>
                </a:lnTo>
                <a:lnTo>
                  <a:pt x="3048" y="172211"/>
                </a:lnTo>
                <a:lnTo>
                  <a:pt x="4572" y="176783"/>
                </a:lnTo>
                <a:close/>
              </a:path>
              <a:path w="156972" h="231648">
                <a:moveTo>
                  <a:pt x="31130" y="190683"/>
                </a:moveTo>
                <a:lnTo>
                  <a:pt x="25130" y="177650"/>
                </a:lnTo>
                <a:lnTo>
                  <a:pt x="27700" y="215612"/>
                </a:lnTo>
                <a:lnTo>
                  <a:pt x="38237" y="222794"/>
                </a:lnTo>
                <a:lnTo>
                  <a:pt x="39457" y="200703"/>
                </a:lnTo>
                <a:lnTo>
                  <a:pt x="31130" y="190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05"/>
          <p:cNvSpPr/>
          <p:nvPr/>
        </p:nvSpPr>
        <p:spPr>
          <a:xfrm>
            <a:off x="2963164" y="9080500"/>
            <a:ext cx="153923" cy="231647"/>
          </a:xfrm>
          <a:custGeom>
            <a:avLst/>
            <a:gdLst/>
            <a:ahLst/>
            <a:cxnLst/>
            <a:rect l="l" t="t" r="r" b="b"/>
            <a:pathLst>
              <a:path w="153923" h="231648">
                <a:moveTo>
                  <a:pt x="1524" y="205739"/>
                </a:moveTo>
                <a:lnTo>
                  <a:pt x="11518" y="212717"/>
                </a:lnTo>
                <a:lnTo>
                  <a:pt x="22597" y="218646"/>
                </a:lnTo>
                <a:lnTo>
                  <a:pt x="33527" y="224027"/>
                </a:lnTo>
                <a:lnTo>
                  <a:pt x="45622" y="227615"/>
                </a:lnTo>
                <a:lnTo>
                  <a:pt x="57946" y="230188"/>
                </a:lnTo>
                <a:lnTo>
                  <a:pt x="70730" y="231516"/>
                </a:lnTo>
                <a:lnTo>
                  <a:pt x="76199" y="231647"/>
                </a:lnTo>
                <a:lnTo>
                  <a:pt x="91639" y="230848"/>
                </a:lnTo>
                <a:lnTo>
                  <a:pt x="105396" y="228449"/>
                </a:lnTo>
                <a:lnTo>
                  <a:pt x="117386" y="224450"/>
                </a:lnTo>
                <a:lnTo>
                  <a:pt x="127526" y="218852"/>
                </a:lnTo>
                <a:lnTo>
                  <a:pt x="134111" y="213359"/>
                </a:lnTo>
                <a:lnTo>
                  <a:pt x="142930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3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29919" y="119547"/>
                </a:lnTo>
                <a:lnTo>
                  <a:pt x="119154" y="114071"/>
                </a:lnTo>
                <a:lnTo>
                  <a:pt x="106516" y="109935"/>
                </a:lnTo>
                <a:lnTo>
                  <a:pt x="92135" y="107010"/>
                </a:lnTo>
                <a:lnTo>
                  <a:pt x="79247" y="105155"/>
                </a:lnTo>
                <a:lnTo>
                  <a:pt x="64517" y="102089"/>
                </a:lnTo>
                <a:lnTo>
                  <a:pt x="52085" y="98035"/>
                </a:lnTo>
                <a:lnTo>
                  <a:pt x="41951" y="92771"/>
                </a:lnTo>
                <a:lnTo>
                  <a:pt x="38099" y="89915"/>
                </a:lnTo>
                <a:lnTo>
                  <a:pt x="30180" y="80070"/>
                </a:lnTo>
                <a:lnTo>
                  <a:pt x="26227" y="67392"/>
                </a:lnTo>
                <a:lnTo>
                  <a:pt x="25907" y="62483"/>
                </a:lnTo>
                <a:lnTo>
                  <a:pt x="28792" y="48692"/>
                </a:lnTo>
                <a:lnTo>
                  <a:pt x="34109" y="37333"/>
                </a:lnTo>
                <a:lnTo>
                  <a:pt x="39623" y="30479"/>
                </a:lnTo>
                <a:lnTo>
                  <a:pt x="49303" y="24192"/>
                </a:lnTo>
                <a:lnTo>
                  <a:pt x="61118" y="20041"/>
                </a:lnTo>
                <a:lnTo>
                  <a:pt x="75362" y="18318"/>
                </a:lnTo>
                <a:lnTo>
                  <a:pt x="77723" y="18287"/>
                </a:lnTo>
                <a:lnTo>
                  <a:pt x="90168" y="19213"/>
                </a:lnTo>
                <a:lnTo>
                  <a:pt x="102504" y="21919"/>
                </a:lnTo>
                <a:lnTo>
                  <a:pt x="114627" y="26297"/>
                </a:lnTo>
                <a:lnTo>
                  <a:pt x="126428" y="32241"/>
                </a:lnTo>
                <a:lnTo>
                  <a:pt x="131063" y="35051"/>
                </a:lnTo>
                <a:lnTo>
                  <a:pt x="134111" y="35051"/>
                </a:lnTo>
                <a:lnTo>
                  <a:pt x="135635" y="33527"/>
                </a:lnTo>
                <a:lnTo>
                  <a:pt x="141731" y="24383"/>
                </a:lnTo>
                <a:lnTo>
                  <a:pt x="143255" y="21335"/>
                </a:lnTo>
                <a:lnTo>
                  <a:pt x="141731" y="19811"/>
                </a:lnTo>
                <a:lnTo>
                  <a:pt x="131857" y="13281"/>
                </a:lnTo>
                <a:lnTo>
                  <a:pt x="119977" y="8187"/>
                </a:lnTo>
                <a:lnTo>
                  <a:pt x="112775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3" y="0"/>
                </a:lnTo>
                <a:lnTo>
                  <a:pt x="63177" y="1028"/>
                </a:lnTo>
                <a:lnTo>
                  <a:pt x="50204" y="4030"/>
                </a:lnTo>
                <a:lnTo>
                  <a:pt x="38806" y="8880"/>
                </a:lnTo>
                <a:lnTo>
                  <a:pt x="28982" y="15452"/>
                </a:lnTo>
                <a:lnTo>
                  <a:pt x="19254" y="26416"/>
                </a:lnTo>
                <a:lnTo>
                  <a:pt x="13040" y="37332"/>
                </a:lnTo>
                <a:lnTo>
                  <a:pt x="9070" y="49650"/>
                </a:lnTo>
                <a:lnTo>
                  <a:pt x="7621" y="63510"/>
                </a:lnTo>
                <a:lnTo>
                  <a:pt x="7619" y="64007"/>
                </a:lnTo>
                <a:lnTo>
                  <a:pt x="9174" y="77736"/>
                </a:lnTo>
                <a:lnTo>
                  <a:pt x="13680" y="89545"/>
                </a:lnTo>
                <a:lnTo>
                  <a:pt x="20902" y="99904"/>
                </a:lnTo>
                <a:lnTo>
                  <a:pt x="24383" y="103631"/>
                </a:lnTo>
                <a:lnTo>
                  <a:pt x="32542" y="110746"/>
                </a:lnTo>
                <a:lnTo>
                  <a:pt x="43232" y="116313"/>
                </a:lnTo>
                <a:lnTo>
                  <a:pt x="56175" y="120474"/>
                </a:lnTo>
                <a:lnTo>
                  <a:pt x="71091" y="123366"/>
                </a:lnTo>
                <a:lnTo>
                  <a:pt x="82295" y="124967"/>
                </a:lnTo>
                <a:lnTo>
                  <a:pt x="97551" y="127259"/>
                </a:lnTo>
                <a:lnTo>
                  <a:pt x="110135" y="131303"/>
                </a:lnTo>
                <a:lnTo>
                  <a:pt x="120248" y="136697"/>
                </a:lnTo>
                <a:lnTo>
                  <a:pt x="124967" y="140207"/>
                </a:lnTo>
                <a:lnTo>
                  <a:pt x="132400" y="150922"/>
                </a:lnTo>
                <a:lnTo>
                  <a:pt x="135460" y="163340"/>
                </a:lnTo>
                <a:lnTo>
                  <a:pt x="135635" y="167639"/>
                </a:lnTo>
                <a:lnTo>
                  <a:pt x="133942" y="181160"/>
                </a:lnTo>
                <a:lnTo>
                  <a:pt x="128612" y="192844"/>
                </a:lnTo>
                <a:lnTo>
                  <a:pt x="120395" y="201167"/>
                </a:lnTo>
                <a:lnTo>
                  <a:pt x="110452" y="206925"/>
                </a:lnTo>
                <a:lnTo>
                  <a:pt x="98797" y="210970"/>
                </a:lnTo>
                <a:lnTo>
                  <a:pt x="85216" y="213089"/>
                </a:lnTo>
                <a:lnTo>
                  <a:pt x="77723" y="213359"/>
                </a:lnTo>
                <a:lnTo>
                  <a:pt x="65196" y="212762"/>
                </a:lnTo>
                <a:lnTo>
                  <a:pt x="52669" y="210724"/>
                </a:lnTo>
                <a:lnTo>
                  <a:pt x="41147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6" y="190499"/>
                </a:lnTo>
                <a:lnTo>
                  <a:pt x="10668" y="188975"/>
                </a:lnTo>
                <a:lnTo>
                  <a:pt x="9143" y="190499"/>
                </a:lnTo>
                <a:lnTo>
                  <a:pt x="1524" y="201167"/>
                </a:lnTo>
                <a:lnTo>
                  <a:pt x="0" y="204215"/>
                </a:lnTo>
                <a:lnTo>
                  <a:pt x="1524" y="2057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06"/>
          <p:cNvSpPr/>
          <p:nvPr/>
        </p:nvSpPr>
        <p:spPr>
          <a:xfrm>
            <a:off x="3232912" y="9080500"/>
            <a:ext cx="153924" cy="231647"/>
          </a:xfrm>
          <a:custGeom>
            <a:avLst/>
            <a:gdLst/>
            <a:ahLst/>
            <a:cxnLst/>
            <a:rect l="l" t="t" r="r" b="b"/>
            <a:pathLst>
              <a:path w="153924" h="231648">
                <a:moveTo>
                  <a:pt x="38100" y="89915"/>
                </a:moveTo>
                <a:lnTo>
                  <a:pt x="30180" y="80070"/>
                </a:lnTo>
                <a:lnTo>
                  <a:pt x="26227" y="67392"/>
                </a:lnTo>
                <a:lnTo>
                  <a:pt x="25908" y="62483"/>
                </a:lnTo>
                <a:lnTo>
                  <a:pt x="27732" y="48692"/>
                </a:lnTo>
                <a:lnTo>
                  <a:pt x="33206" y="37333"/>
                </a:lnTo>
                <a:lnTo>
                  <a:pt x="39624" y="30479"/>
                </a:lnTo>
                <a:lnTo>
                  <a:pt x="49652" y="23996"/>
                </a:lnTo>
                <a:lnTo>
                  <a:pt x="61665" y="19824"/>
                </a:lnTo>
                <a:lnTo>
                  <a:pt x="75662" y="18289"/>
                </a:lnTo>
                <a:lnTo>
                  <a:pt x="76200" y="18287"/>
                </a:lnTo>
                <a:lnTo>
                  <a:pt x="89133" y="19167"/>
                </a:lnTo>
                <a:lnTo>
                  <a:pt x="101619" y="21740"/>
                </a:lnTo>
                <a:lnTo>
                  <a:pt x="113656" y="25907"/>
                </a:lnTo>
                <a:lnTo>
                  <a:pt x="125246" y="31569"/>
                </a:lnTo>
                <a:lnTo>
                  <a:pt x="131063" y="35051"/>
                </a:lnTo>
                <a:lnTo>
                  <a:pt x="134112" y="35051"/>
                </a:lnTo>
                <a:lnTo>
                  <a:pt x="135636" y="33527"/>
                </a:lnTo>
                <a:lnTo>
                  <a:pt x="141732" y="24383"/>
                </a:lnTo>
                <a:lnTo>
                  <a:pt x="143256" y="21335"/>
                </a:lnTo>
                <a:lnTo>
                  <a:pt x="141732" y="19811"/>
                </a:lnTo>
                <a:lnTo>
                  <a:pt x="131424" y="13281"/>
                </a:lnTo>
                <a:lnTo>
                  <a:pt x="119381" y="8187"/>
                </a:lnTo>
                <a:lnTo>
                  <a:pt x="112775" y="6095"/>
                </a:lnTo>
                <a:lnTo>
                  <a:pt x="100838" y="2295"/>
                </a:lnTo>
                <a:lnTo>
                  <a:pt x="88151" y="409"/>
                </a:lnTo>
                <a:lnTo>
                  <a:pt x="77724" y="0"/>
                </a:lnTo>
                <a:lnTo>
                  <a:pt x="63524" y="975"/>
                </a:lnTo>
                <a:lnTo>
                  <a:pt x="50699" y="3823"/>
                </a:lnTo>
                <a:lnTo>
                  <a:pt x="39135" y="8428"/>
                </a:lnTo>
                <a:lnTo>
                  <a:pt x="28715" y="14675"/>
                </a:lnTo>
                <a:lnTo>
                  <a:pt x="17888" y="26531"/>
                </a:lnTo>
                <a:lnTo>
                  <a:pt x="12166" y="37593"/>
                </a:lnTo>
                <a:lnTo>
                  <a:pt x="8744" y="50091"/>
                </a:lnTo>
                <a:lnTo>
                  <a:pt x="7620" y="64007"/>
                </a:lnTo>
                <a:lnTo>
                  <a:pt x="8888" y="77906"/>
                </a:lnTo>
                <a:lnTo>
                  <a:pt x="12856" y="89840"/>
                </a:lnTo>
                <a:lnTo>
                  <a:pt x="19768" y="100298"/>
                </a:lnTo>
                <a:lnTo>
                  <a:pt x="22860" y="103631"/>
                </a:lnTo>
                <a:lnTo>
                  <a:pt x="31624" y="110576"/>
                </a:lnTo>
                <a:lnTo>
                  <a:pt x="42389" y="116052"/>
                </a:lnTo>
                <a:lnTo>
                  <a:pt x="55027" y="120188"/>
                </a:lnTo>
                <a:lnTo>
                  <a:pt x="69408" y="123113"/>
                </a:lnTo>
                <a:lnTo>
                  <a:pt x="82296" y="124967"/>
                </a:lnTo>
                <a:lnTo>
                  <a:pt x="97966" y="127366"/>
                </a:lnTo>
                <a:lnTo>
                  <a:pt x="110573" y="131619"/>
                </a:lnTo>
                <a:lnTo>
                  <a:pt x="120115" y="137283"/>
                </a:lnTo>
                <a:lnTo>
                  <a:pt x="123444" y="140207"/>
                </a:lnTo>
                <a:lnTo>
                  <a:pt x="132007" y="150697"/>
                </a:lnTo>
                <a:lnTo>
                  <a:pt x="135408" y="162823"/>
                </a:lnTo>
                <a:lnTo>
                  <a:pt x="135636" y="167639"/>
                </a:lnTo>
                <a:lnTo>
                  <a:pt x="133586" y="181160"/>
                </a:lnTo>
                <a:lnTo>
                  <a:pt x="127937" y="192844"/>
                </a:lnTo>
                <a:lnTo>
                  <a:pt x="120396" y="201167"/>
                </a:lnTo>
                <a:lnTo>
                  <a:pt x="110452" y="206925"/>
                </a:lnTo>
                <a:lnTo>
                  <a:pt x="98797" y="210970"/>
                </a:lnTo>
                <a:lnTo>
                  <a:pt x="85216" y="213089"/>
                </a:lnTo>
                <a:lnTo>
                  <a:pt x="77724" y="213359"/>
                </a:lnTo>
                <a:lnTo>
                  <a:pt x="64167" y="212762"/>
                </a:lnTo>
                <a:lnTo>
                  <a:pt x="51683" y="210724"/>
                </a:lnTo>
                <a:lnTo>
                  <a:pt x="41148" y="207263"/>
                </a:lnTo>
                <a:lnTo>
                  <a:pt x="29218" y="201226"/>
                </a:lnTo>
                <a:lnTo>
                  <a:pt x="18716" y="194324"/>
                </a:lnTo>
                <a:lnTo>
                  <a:pt x="13716" y="190499"/>
                </a:lnTo>
                <a:lnTo>
                  <a:pt x="10668" y="188975"/>
                </a:lnTo>
                <a:lnTo>
                  <a:pt x="9144" y="190499"/>
                </a:lnTo>
                <a:lnTo>
                  <a:pt x="1524" y="201167"/>
                </a:lnTo>
                <a:lnTo>
                  <a:pt x="0" y="204215"/>
                </a:lnTo>
                <a:lnTo>
                  <a:pt x="1524" y="205739"/>
                </a:lnTo>
                <a:lnTo>
                  <a:pt x="10485" y="212717"/>
                </a:lnTo>
                <a:lnTo>
                  <a:pt x="21618" y="218646"/>
                </a:lnTo>
                <a:lnTo>
                  <a:pt x="33528" y="224027"/>
                </a:lnTo>
                <a:lnTo>
                  <a:pt x="45622" y="227615"/>
                </a:lnTo>
                <a:lnTo>
                  <a:pt x="57946" y="230188"/>
                </a:lnTo>
                <a:lnTo>
                  <a:pt x="70730" y="231516"/>
                </a:lnTo>
                <a:lnTo>
                  <a:pt x="76200" y="231647"/>
                </a:lnTo>
                <a:lnTo>
                  <a:pt x="91481" y="230848"/>
                </a:lnTo>
                <a:lnTo>
                  <a:pt x="104931" y="228449"/>
                </a:lnTo>
                <a:lnTo>
                  <a:pt x="116716" y="224450"/>
                </a:lnTo>
                <a:lnTo>
                  <a:pt x="127003" y="218852"/>
                </a:lnTo>
                <a:lnTo>
                  <a:pt x="134112" y="213359"/>
                </a:lnTo>
                <a:lnTo>
                  <a:pt x="142931" y="203707"/>
                </a:lnTo>
                <a:lnTo>
                  <a:pt x="149079" y="192791"/>
                </a:lnTo>
                <a:lnTo>
                  <a:pt x="152697" y="180473"/>
                </a:lnTo>
                <a:lnTo>
                  <a:pt x="153922" y="166613"/>
                </a:lnTo>
                <a:lnTo>
                  <a:pt x="153924" y="166115"/>
                </a:lnTo>
                <a:lnTo>
                  <a:pt x="152655" y="151930"/>
                </a:lnTo>
                <a:lnTo>
                  <a:pt x="148687" y="139625"/>
                </a:lnTo>
                <a:lnTo>
                  <a:pt x="141775" y="129447"/>
                </a:lnTo>
                <a:lnTo>
                  <a:pt x="130155" y="119709"/>
                </a:lnTo>
                <a:lnTo>
                  <a:pt x="119607" y="114323"/>
                </a:lnTo>
                <a:lnTo>
                  <a:pt x="107039" y="110214"/>
                </a:lnTo>
                <a:lnTo>
                  <a:pt x="92453" y="107263"/>
                </a:lnTo>
                <a:lnTo>
                  <a:pt x="88392" y="106679"/>
                </a:lnTo>
                <a:lnTo>
                  <a:pt x="79248" y="105155"/>
                </a:lnTo>
                <a:lnTo>
                  <a:pt x="63577" y="102089"/>
                </a:lnTo>
                <a:lnTo>
                  <a:pt x="50970" y="98035"/>
                </a:lnTo>
                <a:lnTo>
                  <a:pt x="41428" y="92771"/>
                </a:lnTo>
                <a:lnTo>
                  <a:pt x="38100" y="899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07"/>
          <p:cNvSpPr/>
          <p:nvPr/>
        </p:nvSpPr>
        <p:spPr>
          <a:xfrm>
            <a:off x="3435604" y="9086596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21336" y="100583"/>
                </a:moveTo>
                <a:lnTo>
                  <a:pt x="19812" y="99059"/>
                </a:lnTo>
                <a:lnTo>
                  <a:pt x="19812" y="16763"/>
                </a:lnTo>
                <a:lnTo>
                  <a:pt x="134111" y="16763"/>
                </a:lnTo>
                <a:lnTo>
                  <a:pt x="134111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lnTo>
                  <a:pt x="1524" y="224027"/>
                </a:lnTo>
                <a:lnTo>
                  <a:pt x="134111" y="224027"/>
                </a:lnTo>
                <a:lnTo>
                  <a:pt x="134111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8871" y="118871"/>
                </a:lnTo>
                <a:lnTo>
                  <a:pt x="118871" y="100583"/>
                </a:lnTo>
                <a:lnTo>
                  <a:pt x="21336" y="100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08"/>
          <p:cNvSpPr/>
          <p:nvPr/>
        </p:nvSpPr>
        <p:spPr>
          <a:xfrm>
            <a:off x="3615436" y="9086596"/>
            <a:ext cx="149351" cy="224027"/>
          </a:xfrm>
          <a:custGeom>
            <a:avLst/>
            <a:gdLst/>
            <a:ahLst/>
            <a:cxnLst/>
            <a:rect l="l" t="t" r="r" b="b"/>
            <a:pathLst>
              <a:path w="149351" h="224027">
                <a:moveTo>
                  <a:pt x="147827" y="219455"/>
                </a:moveTo>
                <a:lnTo>
                  <a:pt x="100584" y="120395"/>
                </a:lnTo>
                <a:lnTo>
                  <a:pt x="113083" y="116061"/>
                </a:lnTo>
                <a:lnTo>
                  <a:pt x="123954" y="109443"/>
                </a:lnTo>
                <a:lnTo>
                  <a:pt x="133515" y="101176"/>
                </a:lnTo>
                <a:lnTo>
                  <a:pt x="139915" y="89965"/>
                </a:lnTo>
                <a:lnTo>
                  <a:pt x="143670" y="77893"/>
                </a:lnTo>
                <a:lnTo>
                  <a:pt x="145902" y="64631"/>
                </a:lnTo>
                <a:lnTo>
                  <a:pt x="146303" y="60959"/>
                </a:lnTo>
                <a:lnTo>
                  <a:pt x="144212" y="47418"/>
                </a:lnTo>
                <a:lnTo>
                  <a:pt x="140296" y="35092"/>
                </a:lnTo>
                <a:lnTo>
                  <a:pt x="134555" y="23984"/>
                </a:lnTo>
                <a:lnTo>
                  <a:pt x="128015" y="15239"/>
                </a:lnTo>
                <a:lnTo>
                  <a:pt x="118375" y="8552"/>
                </a:lnTo>
                <a:lnTo>
                  <a:pt x="107132" y="3871"/>
                </a:lnTo>
                <a:lnTo>
                  <a:pt x="94287" y="1068"/>
                </a:lnTo>
                <a:lnTo>
                  <a:pt x="79840" y="15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lnTo>
                  <a:pt x="18287" y="222503"/>
                </a:lnTo>
                <a:lnTo>
                  <a:pt x="18287" y="124967"/>
                </a:lnTo>
                <a:lnTo>
                  <a:pt x="19812" y="123443"/>
                </a:lnTo>
                <a:lnTo>
                  <a:pt x="18287" y="103631"/>
                </a:lnTo>
                <a:lnTo>
                  <a:pt x="18287" y="16763"/>
                </a:lnTo>
                <a:lnTo>
                  <a:pt x="77724" y="16763"/>
                </a:lnTo>
                <a:lnTo>
                  <a:pt x="91792" y="18197"/>
                </a:lnTo>
                <a:lnTo>
                  <a:pt x="103875" y="22281"/>
                </a:lnTo>
                <a:lnTo>
                  <a:pt x="113975" y="28687"/>
                </a:lnTo>
                <a:lnTo>
                  <a:pt x="121441" y="38690"/>
                </a:lnTo>
                <a:lnTo>
                  <a:pt x="125602" y="50939"/>
                </a:lnTo>
                <a:lnTo>
                  <a:pt x="126492" y="60959"/>
                </a:lnTo>
                <a:lnTo>
                  <a:pt x="124822" y="75566"/>
                </a:lnTo>
                <a:lnTo>
                  <a:pt x="120089" y="87108"/>
                </a:lnTo>
                <a:lnTo>
                  <a:pt x="114300" y="94487"/>
                </a:lnTo>
                <a:lnTo>
                  <a:pt x="104140" y="100640"/>
                </a:lnTo>
                <a:lnTo>
                  <a:pt x="91948" y="104083"/>
                </a:lnTo>
                <a:lnTo>
                  <a:pt x="80772" y="123443"/>
                </a:lnTo>
                <a:lnTo>
                  <a:pt x="128015" y="220979"/>
                </a:lnTo>
                <a:lnTo>
                  <a:pt x="129539" y="224027"/>
                </a:lnTo>
                <a:lnTo>
                  <a:pt x="149351" y="224027"/>
                </a:lnTo>
                <a:lnTo>
                  <a:pt x="149351" y="222503"/>
                </a:lnTo>
                <a:lnTo>
                  <a:pt x="147827" y="219455"/>
                </a:lnTo>
                <a:close/>
              </a:path>
              <a:path w="149351" h="224027">
                <a:moveTo>
                  <a:pt x="18287" y="103631"/>
                </a:moveTo>
                <a:lnTo>
                  <a:pt x="19812" y="123443"/>
                </a:lnTo>
                <a:lnTo>
                  <a:pt x="80772" y="123443"/>
                </a:lnTo>
                <a:lnTo>
                  <a:pt x="91948" y="104083"/>
                </a:lnTo>
                <a:lnTo>
                  <a:pt x="77724" y="105155"/>
                </a:lnTo>
                <a:lnTo>
                  <a:pt x="19812" y="105155"/>
                </a:lnTo>
                <a:lnTo>
                  <a:pt x="18287" y="103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09"/>
          <p:cNvSpPr/>
          <p:nvPr/>
        </p:nvSpPr>
        <p:spPr>
          <a:xfrm>
            <a:off x="3787648" y="9085072"/>
            <a:ext cx="167639" cy="225551"/>
          </a:xfrm>
          <a:custGeom>
            <a:avLst/>
            <a:gdLst/>
            <a:ahLst/>
            <a:cxnLst/>
            <a:rect l="l" t="t" r="r" b="b"/>
            <a:pathLst>
              <a:path w="167639" h="225551">
                <a:moveTo>
                  <a:pt x="0" y="1523"/>
                </a:moveTo>
                <a:lnTo>
                  <a:pt x="0" y="3047"/>
                </a:lnTo>
                <a:lnTo>
                  <a:pt x="1524" y="6095"/>
                </a:lnTo>
                <a:lnTo>
                  <a:pt x="74675" y="222503"/>
                </a:lnTo>
                <a:lnTo>
                  <a:pt x="76200" y="225551"/>
                </a:lnTo>
                <a:lnTo>
                  <a:pt x="89915" y="225551"/>
                </a:lnTo>
                <a:lnTo>
                  <a:pt x="92963" y="224027"/>
                </a:lnTo>
                <a:lnTo>
                  <a:pt x="92963" y="222503"/>
                </a:lnTo>
                <a:lnTo>
                  <a:pt x="166115" y="6095"/>
                </a:lnTo>
                <a:lnTo>
                  <a:pt x="167639" y="3047"/>
                </a:lnTo>
                <a:lnTo>
                  <a:pt x="164591" y="1523"/>
                </a:lnTo>
                <a:lnTo>
                  <a:pt x="152400" y="1523"/>
                </a:lnTo>
                <a:lnTo>
                  <a:pt x="149351" y="0"/>
                </a:lnTo>
                <a:lnTo>
                  <a:pt x="147827" y="1523"/>
                </a:lnTo>
                <a:lnTo>
                  <a:pt x="147827" y="4571"/>
                </a:lnTo>
                <a:lnTo>
                  <a:pt x="85344" y="193547"/>
                </a:lnTo>
                <a:lnTo>
                  <a:pt x="83820" y="193547"/>
                </a:lnTo>
                <a:lnTo>
                  <a:pt x="19812" y="4571"/>
                </a:lnTo>
                <a:lnTo>
                  <a:pt x="18287" y="1523"/>
                </a:lnTo>
                <a:lnTo>
                  <a:pt x="0" y="1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10"/>
          <p:cNvSpPr/>
          <p:nvPr/>
        </p:nvSpPr>
        <p:spPr>
          <a:xfrm>
            <a:off x="3990340" y="9086596"/>
            <a:ext cx="19812" cy="224027"/>
          </a:xfrm>
          <a:custGeom>
            <a:avLst/>
            <a:gdLst/>
            <a:ahLst/>
            <a:cxnLst/>
            <a:rect l="l" t="t" r="r" b="b"/>
            <a:pathLst>
              <a:path w="19812" h="224027">
                <a:moveTo>
                  <a:pt x="0" y="220979"/>
                </a:moveTo>
                <a:lnTo>
                  <a:pt x="1524" y="224027"/>
                </a:lnTo>
                <a:lnTo>
                  <a:pt x="18288" y="224027"/>
                </a:lnTo>
                <a:lnTo>
                  <a:pt x="19812" y="220979"/>
                </a:lnTo>
                <a:lnTo>
                  <a:pt x="19812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11"/>
          <p:cNvSpPr/>
          <p:nvPr/>
        </p:nvSpPr>
        <p:spPr>
          <a:xfrm>
            <a:off x="4058961" y="9082024"/>
            <a:ext cx="143215" cy="231648"/>
          </a:xfrm>
          <a:custGeom>
            <a:avLst/>
            <a:gdLst/>
            <a:ahLst/>
            <a:cxnLst/>
            <a:rect l="l" t="t" r="r" b="b"/>
            <a:pathLst>
              <a:path w="143215" h="231648">
                <a:moveTo>
                  <a:pt x="1483" y="169163"/>
                </a:moveTo>
                <a:lnTo>
                  <a:pt x="3007" y="176783"/>
                </a:lnTo>
                <a:lnTo>
                  <a:pt x="4531" y="181355"/>
                </a:lnTo>
                <a:lnTo>
                  <a:pt x="10522" y="194892"/>
                </a:lnTo>
                <a:lnTo>
                  <a:pt x="17916" y="206311"/>
                </a:lnTo>
                <a:lnTo>
                  <a:pt x="26770" y="215612"/>
                </a:lnTo>
                <a:lnTo>
                  <a:pt x="37140" y="222794"/>
                </a:lnTo>
                <a:lnTo>
                  <a:pt x="49080" y="227859"/>
                </a:lnTo>
                <a:lnTo>
                  <a:pt x="62648" y="230806"/>
                </a:lnTo>
                <a:lnTo>
                  <a:pt x="76159" y="231647"/>
                </a:lnTo>
                <a:lnTo>
                  <a:pt x="89826" y="230726"/>
                </a:lnTo>
                <a:lnTo>
                  <a:pt x="102346" y="227783"/>
                </a:lnTo>
                <a:lnTo>
                  <a:pt x="113448" y="222545"/>
                </a:lnTo>
                <a:lnTo>
                  <a:pt x="125931" y="213371"/>
                </a:lnTo>
                <a:lnTo>
                  <a:pt x="134263" y="204341"/>
                </a:lnTo>
                <a:lnTo>
                  <a:pt x="141593" y="193348"/>
                </a:lnTo>
                <a:lnTo>
                  <a:pt x="143215" y="190499"/>
                </a:lnTo>
                <a:lnTo>
                  <a:pt x="143215" y="187451"/>
                </a:lnTo>
                <a:lnTo>
                  <a:pt x="131023" y="179831"/>
                </a:lnTo>
                <a:lnTo>
                  <a:pt x="126451" y="181355"/>
                </a:lnTo>
                <a:lnTo>
                  <a:pt x="119774" y="193180"/>
                </a:lnTo>
                <a:lnTo>
                  <a:pt x="110809" y="201781"/>
                </a:lnTo>
                <a:lnTo>
                  <a:pt x="106639" y="204215"/>
                </a:lnTo>
                <a:lnTo>
                  <a:pt x="96157" y="210058"/>
                </a:lnTo>
                <a:lnTo>
                  <a:pt x="83342" y="212987"/>
                </a:lnTo>
                <a:lnTo>
                  <a:pt x="76159" y="213359"/>
                </a:lnTo>
                <a:lnTo>
                  <a:pt x="61210" y="211949"/>
                </a:lnTo>
                <a:lnTo>
                  <a:pt x="48591" y="207718"/>
                </a:lnTo>
                <a:lnTo>
                  <a:pt x="38163" y="200667"/>
                </a:lnTo>
                <a:lnTo>
                  <a:pt x="29787" y="190794"/>
                </a:lnTo>
                <a:lnTo>
                  <a:pt x="23326" y="178101"/>
                </a:lnTo>
                <a:lnTo>
                  <a:pt x="21295" y="172211"/>
                </a:lnTo>
                <a:lnTo>
                  <a:pt x="19771" y="166115"/>
                </a:lnTo>
                <a:lnTo>
                  <a:pt x="19771" y="156971"/>
                </a:lnTo>
                <a:lnTo>
                  <a:pt x="18751" y="147206"/>
                </a:lnTo>
                <a:lnTo>
                  <a:pt x="18333" y="134831"/>
                </a:lnTo>
                <a:lnTo>
                  <a:pt x="18292" y="100207"/>
                </a:lnTo>
                <a:lnTo>
                  <a:pt x="18605" y="87199"/>
                </a:lnTo>
                <a:lnTo>
                  <a:pt x="19455" y="76801"/>
                </a:lnTo>
                <a:lnTo>
                  <a:pt x="19771" y="74675"/>
                </a:lnTo>
                <a:lnTo>
                  <a:pt x="19771" y="65531"/>
                </a:lnTo>
                <a:lnTo>
                  <a:pt x="21295" y="59435"/>
                </a:lnTo>
                <a:lnTo>
                  <a:pt x="22819" y="56387"/>
                </a:lnTo>
                <a:lnTo>
                  <a:pt x="29015" y="42862"/>
                </a:lnTo>
                <a:lnTo>
                  <a:pt x="37059" y="32360"/>
                </a:lnTo>
                <a:lnTo>
                  <a:pt x="47085" y="24813"/>
                </a:lnTo>
                <a:lnTo>
                  <a:pt x="59227" y="20157"/>
                </a:lnTo>
                <a:lnTo>
                  <a:pt x="73617" y="18323"/>
                </a:lnTo>
                <a:lnTo>
                  <a:pt x="76159" y="18287"/>
                </a:lnTo>
                <a:lnTo>
                  <a:pt x="89932" y="19744"/>
                </a:lnTo>
                <a:lnTo>
                  <a:pt x="101666" y="24113"/>
                </a:lnTo>
                <a:lnTo>
                  <a:pt x="106639" y="27431"/>
                </a:lnTo>
                <a:lnTo>
                  <a:pt x="116657" y="35915"/>
                </a:lnTo>
                <a:lnTo>
                  <a:pt x="124128" y="46010"/>
                </a:lnTo>
                <a:lnTo>
                  <a:pt x="126451" y="50291"/>
                </a:lnTo>
                <a:lnTo>
                  <a:pt x="129499" y="53339"/>
                </a:lnTo>
                <a:lnTo>
                  <a:pt x="131023" y="51815"/>
                </a:lnTo>
                <a:lnTo>
                  <a:pt x="141691" y="45719"/>
                </a:lnTo>
                <a:lnTo>
                  <a:pt x="143215" y="42671"/>
                </a:lnTo>
                <a:lnTo>
                  <a:pt x="136203" y="31104"/>
                </a:lnTo>
                <a:lnTo>
                  <a:pt x="128440" y="21197"/>
                </a:lnTo>
                <a:lnTo>
                  <a:pt x="119177" y="12949"/>
                </a:lnTo>
                <a:lnTo>
                  <a:pt x="105048" y="5536"/>
                </a:lnTo>
                <a:lnTo>
                  <a:pt x="92831" y="1822"/>
                </a:lnTo>
                <a:lnTo>
                  <a:pt x="79405" y="69"/>
                </a:lnTo>
                <a:lnTo>
                  <a:pt x="76159" y="0"/>
                </a:lnTo>
                <a:lnTo>
                  <a:pt x="61094" y="1058"/>
                </a:lnTo>
                <a:lnTo>
                  <a:pt x="47706" y="4235"/>
                </a:lnTo>
                <a:lnTo>
                  <a:pt x="35938" y="9530"/>
                </a:lnTo>
                <a:lnTo>
                  <a:pt x="25736" y="16943"/>
                </a:lnTo>
                <a:lnTo>
                  <a:pt x="17044" y="26474"/>
                </a:lnTo>
                <a:lnTo>
                  <a:pt x="9804" y="38123"/>
                </a:lnTo>
                <a:lnTo>
                  <a:pt x="4531" y="50291"/>
                </a:lnTo>
                <a:lnTo>
                  <a:pt x="3007" y="56387"/>
                </a:lnTo>
                <a:lnTo>
                  <a:pt x="1483" y="64007"/>
                </a:lnTo>
                <a:lnTo>
                  <a:pt x="1483" y="73151"/>
                </a:lnTo>
                <a:lnTo>
                  <a:pt x="488" y="82848"/>
                </a:lnTo>
                <a:lnTo>
                  <a:pt x="61" y="95299"/>
                </a:lnTo>
                <a:lnTo>
                  <a:pt x="0" y="131924"/>
                </a:lnTo>
                <a:lnTo>
                  <a:pt x="280" y="145029"/>
                </a:lnTo>
                <a:lnTo>
                  <a:pt x="1042" y="155380"/>
                </a:lnTo>
                <a:lnTo>
                  <a:pt x="1483" y="158495"/>
                </a:lnTo>
                <a:lnTo>
                  <a:pt x="1483" y="169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12"/>
          <p:cNvSpPr/>
          <p:nvPr/>
        </p:nvSpPr>
        <p:spPr>
          <a:xfrm>
            <a:off x="4246372" y="908659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7"/>
                </a:moveTo>
                <a:lnTo>
                  <a:pt x="118872" y="103631"/>
                </a:lnTo>
                <a:lnTo>
                  <a:pt x="117348" y="100583"/>
                </a:lnTo>
                <a:lnTo>
                  <a:pt x="21336" y="100583"/>
                </a:lnTo>
                <a:lnTo>
                  <a:pt x="19812" y="99059"/>
                </a:lnTo>
                <a:lnTo>
                  <a:pt x="19812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2" y="1173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13"/>
          <p:cNvSpPr/>
          <p:nvPr/>
        </p:nvSpPr>
        <p:spPr>
          <a:xfrm>
            <a:off x="4415536" y="9080500"/>
            <a:ext cx="152400" cy="231647"/>
          </a:xfrm>
          <a:custGeom>
            <a:avLst/>
            <a:gdLst/>
            <a:ahLst/>
            <a:cxnLst/>
            <a:rect l="l" t="t" r="r" b="b"/>
            <a:pathLst>
              <a:path w="152400" h="231648">
                <a:moveTo>
                  <a:pt x="19378" y="99904"/>
                </a:moveTo>
                <a:lnTo>
                  <a:pt x="22860" y="103631"/>
                </a:lnTo>
                <a:lnTo>
                  <a:pt x="31659" y="110746"/>
                </a:lnTo>
                <a:lnTo>
                  <a:pt x="42285" y="116313"/>
                </a:lnTo>
                <a:lnTo>
                  <a:pt x="54874" y="120474"/>
                </a:lnTo>
                <a:lnTo>
                  <a:pt x="69568" y="123366"/>
                </a:lnTo>
                <a:lnTo>
                  <a:pt x="80772" y="124967"/>
                </a:lnTo>
                <a:lnTo>
                  <a:pt x="96286" y="127259"/>
                </a:lnTo>
                <a:lnTo>
                  <a:pt x="109242" y="131303"/>
                </a:lnTo>
                <a:lnTo>
                  <a:pt x="119238" y="136697"/>
                </a:lnTo>
                <a:lnTo>
                  <a:pt x="123444" y="140207"/>
                </a:lnTo>
                <a:lnTo>
                  <a:pt x="130876" y="150922"/>
                </a:lnTo>
                <a:lnTo>
                  <a:pt x="133936" y="163340"/>
                </a:lnTo>
                <a:lnTo>
                  <a:pt x="134112" y="167639"/>
                </a:lnTo>
                <a:lnTo>
                  <a:pt x="132418" y="181160"/>
                </a:lnTo>
                <a:lnTo>
                  <a:pt x="127088" y="192844"/>
                </a:lnTo>
                <a:lnTo>
                  <a:pt x="118872" y="201167"/>
                </a:lnTo>
                <a:lnTo>
                  <a:pt x="108928" y="206925"/>
                </a:lnTo>
                <a:lnTo>
                  <a:pt x="97273" y="210970"/>
                </a:lnTo>
                <a:lnTo>
                  <a:pt x="83692" y="213089"/>
                </a:lnTo>
                <a:lnTo>
                  <a:pt x="76200" y="213359"/>
                </a:lnTo>
                <a:lnTo>
                  <a:pt x="63213" y="212708"/>
                </a:lnTo>
                <a:lnTo>
                  <a:pt x="50642" y="210475"/>
                </a:lnTo>
                <a:lnTo>
                  <a:pt x="41148" y="207263"/>
                </a:lnTo>
                <a:lnTo>
                  <a:pt x="28498" y="201482"/>
                </a:lnTo>
                <a:lnTo>
                  <a:pt x="17984" y="194883"/>
                </a:lnTo>
                <a:lnTo>
                  <a:pt x="12191" y="190499"/>
                </a:lnTo>
                <a:lnTo>
                  <a:pt x="9144" y="188975"/>
                </a:lnTo>
                <a:lnTo>
                  <a:pt x="7620" y="190499"/>
                </a:lnTo>
                <a:lnTo>
                  <a:pt x="0" y="201167"/>
                </a:lnTo>
                <a:lnTo>
                  <a:pt x="0" y="205739"/>
                </a:lnTo>
                <a:lnTo>
                  <a:pt x="9994" y="212717"/>
                </a:lnTo>
                <a:lnTo>
                  <a:pt x="21073" y="218646"/>
                </a:lnTo>
                <a:lnTo>
                  <a:pt x="32003" y="224027"/>
                </a:lnTo>
                <a:lnTo>
                  <a:pt x="44098" y="227615"/>
                </a:lnTo>
                <a:lnTo>
                  <a:pt x="56422" y="230188"/>
                </a:lnTo>
                <a:lnTo>
                  <a:pt x="69206" y="231516"/>
                </a:lnTo>
                <a:lnTo>
                  <a:pt x="74675" y="231647"/>
                </a:lnTo>
                <a:lnTo>
                  <a:pt x="90115" y="230848"/>
                </a:lnTo>
                <a:lnTo>
                  <a:pt x="103872" y="228449"/>
                </a:lnTo>
                <a:lnTo>
                  <a:pt x="115862" y="224450"/>
                </a:lnTo>
                <a:lnTo>
                  <a:pt x="126002" y="218852"/>
                </a:lnTo>
                <a:lnTo>
                  <a:pt x="132587" y="213359"/>
                </a:lnTo>
                <a:lnTo>
                  <a:pt x="141407" y="203707"/>
                </a:lnTo>
                <a:lnTo>
                  <a:pt x="147555" y="192791"/>
                </a:lnTo>
                <a:lnTo>
                  <a:pt x="151173" y="180473"/>
                </a:lnTo>
                <a:lnTo>
                  <a:pt x="152398" y="166613"/>
                </a:lnTo>
                <a:lnTo>
                  <a:pt x="152400" y="166115"/>
                </a:lnTo>
                <a:lnTo>
                  <a:pt x="151869" y="152292"/>
                </a:lnTo>
                <a:lnTo>
                  <a:pt x="147918" y="140242"/>
                </a:lnTo>
                <a:lnTo>
                  <a:pt x="140995" y="130192"/>
                </a:lnTo>
                <a:lnTo>
                  <a:pt x="137160" y="126491"/>
                </a:lnTo>
                <a:lnTo>
                  <a:pt x="128395" y="119547"/>
                </a:lnTo>
                <a:lnTo>
                  <a:pt x="117630" y="114071"/>
                </a:lnTo>
                <a:lnTo>
                  <a:pt x="104992" y="109935"/>
                </a:lnTo>
                <a:lnTo>
                  <a:pt x="90611" y="107010"/>
                </a:lnTo>
                <a:lnTo>
                  <a:pt x="77724" y="105155"/>
                </a:lnTo>
                <a:lnTo>
                  <a:pt x="62993" y="102089"/>
                </a:lnTo>
                <a:lnTo>
                  <a:pt x="50561" y="98035"/>
                </a:lnTo>
                <a:lnTo>
                  <a:pt x="40427" y="92771"/>
                </a:lnTo>
                <a:lnTo>
                  <a:pt x="36575" y="89915"/>
                </a:lnTo>
                <a:lnTo>
                  <a:pt x="28894" y="80315"/>
                </a:lnTo>
                <a:lnTo>
                  <a:pt x="25646" y="67959"/>
                </a:lnTo>
                <a:lnTo>
                  <a:pt x="25908" y="62483"/>
                </a:lnTo>
                <a:lnTo>
                  <a:pt x="27716" y="48482"/>
                </a:lnTo>
                <a:lnTo>
                  <a:pt x="32830" y="36996"/>
                </a:lnTo>
                <a:lnTo>
                  <a:pt x="38100" y="30479"/>
                </a:lnTo>
                <a:lnTo>
                  <a:pt x="47779" y="24192"/>
                </a:lnTo>
                <a:lnTo>
                  <a:pt x="59594" y="20041"/>
                </a:lnTo>
                <a:lnTo>
                  <a:pt x="73838" y="18318"/>
                </a:lnTo>
                <a:lnTo>
                  <a:pt x="76200" y="18287"/>
                </a:lnTo>
                <a:lnTo>
                  <a:pt x="88644" y="19213"/>
                </a:lnTo>
                <a:lnTo>
                  <a:pt x="100980" y="21919"/>
                </a:lnTo>
                <a:lnTo>
                  <a:pt x="113103" y="26297"/>
                </a:lnTo>
                <a:lnTo>
                  <a:pt x="124904" y="32241"/>
                </a:lnTo>
                <a:lnTo>
                  <a:pt x="129539" y="35051"/>
                </a:lnTo>
                <a:lnTo>
                  <a:pt x="132587" y="35051"/>
                </a:lnTo>
                <a:lnTo>
                  <a:pt x="134112" y="33527"/>
                </a:lnTo>
                <a:lnTo>
                  <a:pt x="141732" y="24383"/>
                </a:lnTo>
                <a:lnTo>
                  <a:pt x="141732" y="21335"/>
                </a:lnTo>
                <a:lnTo>
                  <a:pt x="140208" y="19811"/>
                </a:lnTo>
                <a:lnTo>
                  <a:pt x="130333" y="13281"/>
                </a:lnTo>
                <a:lnTo>
                  <a:pt x="118453" y="8187"/>
                </a:lnTo>
                <a:lnTo>
                  <a:pt x="111251" y="6095"/>
                </a:lnTo>
                <a:lnTo>
                  <a:pt x="99689" y="2295"/>
                </a:lnTo>
                <a:lnTo>
                  <a:pt x="87294" y="409"/>
                </a:lnTo>
                <a:lnTo>
                  <a:pt x="76200" y="0"/>
                </a:lnTo>
                <a:lnTo>
                  <a:pt x="61653" y="1028"/>
                </a:lnTo>
                <a:lnTo>
                  <a:pt x="48680" y="4030"/>
                </a:lnTo>
                <a:lnTo>
                  <a:pt x="37282" y="8880"/>
                </a:lnTo>
                <a:lnTo>
                  <a:pt x="27458" y="15452"/>
                </a:lnTo>
                <a:lnTo>
                  <a:pt x="17730" y="26416"/>
                </a:lnTo>
                <a:lnTo>
                  <a:pt x="11516" y="37332"/>
                </a:lnTo>
                <a:lnTo>
                  <a:pt x="7546" y="49650"/>
                </a:lnTo>
                <a:lnTo>
                  <a:pt x="6097" y="63510"/>
                </a:lnTo>
                <a:lnTo>
                  <a:pt x="6096" y="64007"/>
                </a:lnTo>
                <a:lnTo>
                  <a:pt x="7650" y="77736"/>
                </a:lnTo>
                <a:lnTo>
                  <a:pt x="12156" y="89545"/>
                </a:lnTo>
                <a:lnTo>
                  <a:pt x="19378" y="99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14"/>
          <p:cNvSpPr/>
          <p:nvPr/>
        </p:nvSpPr>
        <p:spPr>
          <a:xfrm>
            <a:off x="1195324" y="9482836"/>
            <a:ext cx="134111" cy="224028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9812" y="100584"/>
                </a:moveTo>
                <a:lnTo>
                  <a:pt x="18287" y="99060"/>
                </a:lnTo>
                <a:lnTo>
                  <a:pt x="18287" y="16764"/>
                </a:lnTo>
                <a:lnTo>
                  <a:pt x="132587" y="16764"/>
                </a:lnTo>
                <a:lnTo>
                  <a:pt x="134111" y="13716"/>
                </a:lnTo>
                <a:lnTo>
                  <a:pt x="134111" y="0"/>
                </a:lnTo>
                <a:lnTo>
                  <a:pt x="0" y="0"/>
                </a:lnTo>
                <a:lnTo>
                  <a:pt x="0" y="224028"/>
                </a:lnTo>
                <a:lnTo>
                  <a:pt x="132587" y="224028"/>
                </a:lnTo>
                <a:lnTo>
                  <a:pt x="134111" y="220980"/>
                </a:lnTo>
                <a:lnTo>
                  <a:pt x="134111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7347" y="118872"/>
                </a:lnTo>
                <a:lnTo>
                  <a:pt x="117347" y="100584"/>
                </a:lnTo>
                <a:lnTo>
                  <a:pt x="19812" y="100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15"/>
          <p:cNvSpPr/>
          <p:nvPr/>
        </p:nvSpPr>
        <p:spPr>
          <a:xfrm>
            <a:off x="1373632" y="9481312"/>
            <a:ext cx="152400" cy="225552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2"/>
                </a:moveTo>
                <a:lnTo>
                  <a:pt x="18287" y="225552"/>
                </a:lnTo>
                <a:lnTo>
                  <a:pt x="18287" y="36576"/>
                </a:lnTo>
                <a:lnTo>
                  <a:pt x="19812" y="36576"/>
                </a:lnTo>
                <a:lnTo>
                  <a:pt x="129539" y="222504"/>
                </a:lnTo>
                <a:lnTo>
                  <a:pt x="132587" y="224028"/>
                </a:lnTo>
                <a:lnTo>
                  <a:pt x="135636" y="225552"/>
                </a:lnTo>
                <a:lnTo>
                  <a:pt x="150875" y="225552"/>
                </a:lnTo>
                <a:lnTo>
                  <a:pt x="152400" y="222504"/>
                </a:lnTo>
                <a:lnTo>
                  <a:pt x="152400" y="1524"/>
                </a:lnTo>
                <a:lnTo>
                  <a:pt x="132587" y="1524"/>
                </a:lnTo>
                <a:lnTo>
                  <a:pt x="132587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8287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16"/>
          <p:cNvSpPr/>
          <p:nvPr/>
        </p:nvSpPr>
        <p:spPr>
          <a:xfrm>
            <a:off x="1661668" y="9482836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0" y="220980"/>
                </a:moveTo>
                <a:lnTo>
                  <a:pt x="0" y="224028"/>
                </a:lnTo>
                <a:lnTo>
                  <a:pt x="132587" y="224028"/>
                </a:lnTo>
                <a:lnTo>
                  <a:pt x="134112" y="220980"/>
                </a:lnTo>
                <a:lnTo>
                  <a:pt x="134112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17"/>
          <p:cNvSpPr/>
          <p:nvPr/>
        </p:nvSpPr>
        <p:spPr>
          <a:xfrm>
            <a:off x="1830832" y="9482836"/>
            <a:ext cx="19811" cy="224028"/>
          </a:xfrm>
          <a:custGeom>
            <a:avLst/>
            <a:gdLst/>
            <a:ahLst/>
            <a:cxnLst/>
            <a:rect l="l" t="t" r="r" b="b"/>
            <a:pathLst>
              <a:path w="19811" h="224027">
                <a:moveTo>
                  <a:pt x="0" y="220980"/>
                </a:moveTo>
                <a:lnTo>
                  <a:pt x="1524" y="224028"/>
                </a:lnTo>
                <a:lnTo>
                  <a:pt x="16763" y="224028"/>
                </a:lnTo>
                <a:lnTo>
                  <a:pt x="19811" y="222504"/>
                </a:lnTo>
                <a:lnTo>
                  <a:pt x="19811" y="0"/>
                </a:lnTo>
                <a:lnTo>
                  <a:pt x="1524" y="0"/>
                </a:lnTo>
                <a:lnTo>
                  <a:pt x="0" y="3048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18"/>
          <p:cNvSpPr/>
          <p:nvPr/>
        </p:nvSpPr>
        <p:spPr>
          <a:xfrm>
            <a:off x="1899414" y="9476740"/>
            <a:ext cx="156970" cy="231648"/>
          </a:xfrm>
          <a:custGeom>
            <a:avLst/>
            <a:gdLst/>
            <a:ahLst/>
            <a:cxnLst/>
            <a:rect l="l" t="t" r="r" b="b"/>
            <a:pathLst>
              <a:path w="156970" h="231648">
                <a:moveTo>
                  <a:pt x="0" y="110024"/>
                </a:moveTo>
                <a:lnTo>
                  <a:pt x="38" y="131924"/>
                </a:lnTo>
                <a:lnTo>
                  <a:pt x="318" y="145029"/>
                </a:lnTo>
                <a:lnTo>
                  <a:pt x="1080" y="155380"/>
                </a:lnTo>
                <a:lnTo>
                  <a:pt x="3046" y="169164"/>
                </a:lnTo>
                <a:lnTo>
                  <a:pt x="4570" y="175260"/>
                </a:lnTo>
                <a:lnTo>
                  <a:pt x="6094" y="181356"/>
                </a:lnTo>
                <a:lnTo>
                  <a:pt x="10885" y="194208"/>
                </a:lnTo>
                <a:lnTo>
                  <a:pt x="17568" y="205168"/>
                </a:lnTo>
                <a:lnTo>
                  <a:pt x="25953" y="214426"/>
                </a:lnTo>
                <a:lnTo>
                  <a:pt x="32002" y="219456"/>
                </a:lnTo>
                <a:lnTo>
                  <a:pt x="42397" y="224759"/>
                </a:lnTo>
                <a:lnTo>
                  <a:pt x="54329" y="228663"/>
                </a:lnTo>
                <a:lnTo>
                  <a:pt x="67475" y="231005"/>
                </a:lnTo>
                <a:lnTo>
                  <a:pt x="79246" y="231648"/>
                </a:lnTo>
                <a:lnTo>
                  <a:pt x="92794" y="230627"/>
                </a:lnTo>
                <a:lnTo>
                  <a:pt x="105446" y="227697"/>
                </a:lnTo>
                <a:lnTo>
                  <a:pt x="117008" y="223050"/>
                </a:lnTo>
                <a:lnTo>
                  <a:pt x="123442" y="219456"/>
                </a:lnTo>
                <a:lnTo>
                  <a:pt x="132667" y="211336"/>
                </a:lnTo>
                <a:lnTo>
                  <a:pt x="140554" y="201696"/>
                </a:lnTo>
                <a:lnTo>
                  <a:pt x="147102" y="190357"/>
                </a:lnTo>
                <a:lnTo>
                  <a:pt x="150874" y="181356"/>
                </a:lnTo>
                <a:lnTo>
                  <a:pt x="153118" y="172183"/>
                </a:lnTo>
                <a:lnTo>
                  <a:pt x="155074" y="160712"/>
                </a:lnTo>
                <a:lnTo>
                  <a:pt x="156454" y="146942"/>
                </a:lnTo>
                <a:lnTo>
                  <a:pt x="156970" y="131064"/>
                </a:lnTo>
                <a:lnTo>
                  <a:pt x="156970" y="117348"/>
                </a:lnTo>
                <a:lnTo>
                  <a:pt x="85342" y="114300"/>
                </a:lnTo>
                <a:lnTo>
                  <a:pt x="82294" y="128016"/>
                </a:lnTo>
                <a:lnTo>
                  <a:pt x="135634" y="131064"/>
                </a:lnTo>
                <a:lnTo>
                  <a:pt x="137158" y="134112"/>
                </a:lnTo>
                <a:lnTo>
                  <a:pt x="137158" y="160020"/>
                </a:lnTo>
                <a:lnTo>
                  <a:pt x="135634" y="166116"/>
                </a:lnTo>
                <a:lnTo>
                  <a:pt x="134110" y="172212"/>
                </a:lnTo>
                <a:lnTo>
                  <a:pt x="132586" y="176784"/>
                </a:lnTo>
                <a:lnTo>
                  <a:pt x="126713" y="189223"/>
                </a:lnTo>
                <a:lnTo>
                  <a:pt x="119069" y="199086"/>
                </a:lnTo>
                <a:lnTo>
                  <a:pt x="112774" y="204216"/>
                </a:lnTo>
                <a:lnTo>
                  <a:pt x="102098" y="209503"/>
                </a:lnTo>
                <a:lnTo>
                  <a:pt x="89569" y="212543"/>
                </a:lnTo>
                <a:lnTo>
                  <a:pt x="77722" y="213360"/>
                </a:lnTo>
                <a:lnTo>
                  <a:pt x="62818" y="211975"/>
                </a:lnTo>
                <a:lnTo>
                  <a:pt x="50040" y="207779"/>
                </a:lnTo>
                <a:lnTo>
                  <a:pt x="39455" y="200703"/>
                </a:lnTo>
                <a:lnTo>
                  <a:pt x="31129" y="190683"/>
                </a:lnTo>
                <a:lnTo>
                  <a:pt x="25128" y="177650"/>
                </a:lnTo>
                <a:lnTo>
                  <a:pt x="24382" y="175260"/>
                </a:lnTo>
                <a:lnTo>
                  <a:pt x="22858" y="172212"/>
                </a:lnTo>
                <a:lnTo>
                  <a:pt x="21334" y="166116"/>
                </a:lnTo>
                <a:lnTo>
                  <a:pt x="19810" y="156972"/>
                </a:lnTo>
                <a:lnTo>
                  <a:pt x="19464" y="147206"/>
                </a:lnTo>
                <a:lnTo>
                  <a:pt x="18785" y="134831"/>
                </a:lnTo>
                <a:lnTo>
                  <a:pt x="18310" y="119846"/>
                </a:lnTo>
                <a:lnTo>
                  <a:pt x="18286" y="115824"/>
                </a:lnTo>
                <a:lnTo>
                  <a:pt x="18654" y="99709"/>
                </a:lnTo>
                <a:lnTo>
                  <a:pt x="19360" y="86709"/>
                </a:lnTo>
                <a:lnTo>
                  <a:pt x="19803" y="77123"/>
                </a:lnTo>
                <a:lnTo>
                  <a:pt x="21334" y="67056"/>
                </a:lnTo>
                <a:lnTo>
                  <a:pt x="22858" y="60960"/>
                </a:lnTo>
                <a:lnTo>
                  <a:pt x="24382" y="56388"/>
                </a:lnTo>
                <a:lnTo>
                  <a:pt x="30001" y="42862"/>
                </a:lnTo>
                <a:lnTo>
                  <a:pt x="37956" y="32360"/>
                </a:lnTo>
                <a:lnTo>
                  <a:pt x="48182" y="24813"/>
                </a:lnTo>
                <a:lnTo>
                  <a:pt x="60610" y="20157"/>
                </a:lnTo>
                <a:lnTo>
                  <a:pt x="75175" y="18323"/>
                </a:lnTo>
                <a:lnTo>
                  <a:pt x="77722" y="18288"/>
                </a:lnTo>
                <a:lnTo>
                  <a:pt x="91750" y="19458"/>
                </a:lnTo>
                <a:lnTo>
                  <a:pt x="103743" y="22663"/>
                </a:lnTo>
                <a:lnTo>
                  <a:pt x="111250" y="25908"/>
                </a:lnTo>
                <a:lnTo>
                  <a:pt x="120781" y="33870"/>
                </a:lnTo>
                <a:lnTo>
                  <a:pt x="128603" y="43788"/>
                </a:lnTo>
                <a:lnTo>
                  <a:pt x="132586" y="50292"/>
                </a:lnTo>
                <a:lnTo>
                  <a:pt x="134110" y="51816"/>
                </a:lnTo>
                <a:lnTo>
                  <a:pt x="137158" y="51816"/>
                </a:lnTo>
                <a:lnTo>
                  <a:pt x="147826" y="45720"/>
                </a:lnTo>
                <a:lnTo>
                  <a:pt x="147826" y="42672"/>
                </a:lnTo>
                <a:lnTo>
                  <a:pt x="142016" y="31308"/>
                </a:lnTo>
                <a:lnTo>
                  <a:pt x="133932" y="21227"/>
                </a:lnTo>
                <a:lnTo>
                  <a:pt x="124204" y="12743"/>
                </a:lnTo>
                <a:lnTo>
                  <a:pt x="112640" y="6593"/>
                </a:lnTo>
                <a:lnTo>
                  <a:pt x="100630" y="2592"/>
                </a:lnTo>
                <a:lnTo>
                  <a:pt x="87606" y="384"/>
                </a:lnTo>
                <a:lnTo>
                  <a:pt x="79246" y="0"/>
                </a:lnTo>
                <a:lnTo>
                  <a:pt x="65439" y="914"/>
                </a:lnTo>
                <a:lnTo>
                  <a:pt x="52557" y="3656"/>
                </a:lnTo>
                <a:lnTo>
                  <a:pt x="40913" y="8226"/>
                </a:lnTo>
                <a:lnTo>
                  <a:pt x="32002" y="13716"/>
                </a:lnTo>
                <a:lnTo>
                  <a:pt x="22407" y="21557"/>
                </a:lnTo>
                <a:lnTo>
                  <a:pt x="14488" y="31711"/>
                </a:lnTo>
                <a:lnTo>
                  <a:pt x="8454" y="43553"/>
                </a:lnTo>
                <a:lnTo>
                  <a:pt x="6094" y="50292"/>
                </a:lnTo>
                <a:lnTo>
                  <a:pt x="4570" y="56388"/>
                </a:lnTo>
                <a:lnTo>
                  <a:pt x="3046" y="64008"/>
                </a:lnTo>
                <a:lnTo>
                  <a:pt x="1522" y="73152"/>
                </a:lnTo>
                <a:lnTo>
                  <a:pt x="526" y="82848"/>
                </a:lnTo>
                <a:lnTo>
                  <a:pt x="99" y="95299"/>
                </a:lnTo>
                <a:lnTo>
                  <a:pt x="0" y="1100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19"/>
          <p:cNvSpPr/>
          <p:nvPr/>
        </p:nvSpPr>
        <p:spPr>
          <a:xfrm>
            <a:off x="2105152" y="9481312"/>
            <a:ext cx="150875" cy="225552"/>
          </a:xfrm>
          <a:custGeom>
            <a:avLst/>
            <a:gdLst/>
            <a:ahLst/>
            <a:cxnLst/>
            <a:rect l="l" t="t" r="r" b="b"/>
            <a:pathLst>
              <a:path w="150875" h="225551">
                <a:moveTo>
                  <a:pt x="18287" y="36576"/>
                </a:moveTo>
                <a:lnTo>
                  <a:pt x="19812" y="36576"/>
                </a:lnTo>
                <a:lnTo>
                  <a:pt x="129540" y="222504"/>
                </a:lnTo>
                <a:lnTo>
                  <a:pt x="131063" y="224028"/>
                </a:lnTo>
                <a:lnTo>
                  <a:pt x="134112" y="225552"/>
                </a:lnTo>
                <a:lnTo>
                  <a:pt x="150875" y="225552"/>
                </a:lnTo>
                <a:lnTo>
                  <a:pt x="150875" y="1524"/>
                </a:lnTo>
                <a:lnTo>
                  <a:pt x="132587" y="1524"/>
                </a:lnTo>
                <a:lnTo>
                  <a:pt x="132587" y="188976"/>
                </a:lnTo>
                <a:lnTo>
                  <a:pt x="131063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6763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lnTo>
                  <a:pt x="15240" y="225552"/>
                </a:lnTo>
                <a:lnTo>
                  <a:pt x="18287" y="224028"/>
                </a:lnTo>
                <a:lnTo>
                  <a:pt x="18287" y="365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20"/>
          <p:cNvSpPr/>
          <p:nvPr/>
        </p:nvSpPr>
        <p:spPr>
          <a:xfrm>
            <a:off x="2315464" y="9482836"/>
            <a:ext cx="134111" cy="224028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9812" y="100584"/>
                </a:moveTo>
                <a:lnTo>
                  <a:pt x="18287" y="99060"/>
                </a:lnTo>
                <a:lnTo>
                  <a:pt x="18287" y="16764"/>
                </a:lnTo>
                <a:lnTo>
                  <a:pt x="132587" y="16764"/>
                </a:lnTo>
                <a:lnTo>
                  <a:pt x="134111" y="13716"/>
                </a:lnTo>
                <a:lnTo>
                  <a:pt x="134111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2587" y="224028"/>
                </a:lnTo>
                <a:lnTo>
                  <a:pt x="134111" y="220980"/>
                </a:lnTo>
                <a:lnTo>
                  <a:pt x="134111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7347" y="118872"/>
                </a:lnTo>
                <a:lnTo>
                  <a:pt x="118871" y="115824"/>
                </a:lnTo>
                <a:lnTo>
                  <a:pt x="118871" y="103632"/>
                </a:lnTo>
                <a:lnTo>
                  <a:pt x="117347" y="100584"/>
                </a:lnTo>
                <a:lnTo>
                  <a:pt x="19812" y="100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21"/>
          <p:cNvSpPr/>
          <p:nvPr/>
        </p:nvSpPr>
        <p:spPr>
          <a:xfrm>
            <a:off x="2571496" y="9482836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34112" y="222504"/>
                </a:moveTo>
                <a:lnTo>
                  <a:pt x="134112" y="208788"/>
                </a:lnTo>
                <a:lnTo>
                  <a:pt x="132587" y="205740"/>
                </a:lnTo>
                <a:lnTo>
                  <a:pt x="19812" y="205740"/>
                </a:lnTo>
                <a:lnTo>
                  <a:pt x="18287" y="204216"/>
                </a:lnTo>
                <a:lnTo>
                  <a:pt x="18287" y="120396"/>
                </a:lnTo>
                <a:lnTo>
                  <a:pt x="19812" y="118872"/>
                </a:lnTo>
                <a:lnTo>
                  <a:pt x="115824" y="118872"/>
                </a:lnTo>
                <a:lnTo>
                  <a:pt x="118872" y="117348"/>
                </a:lnTo>
                <a:lnTo>
                  <a:pt x="118872" y="103632"/>
                </a:lnTo>
                <a:lnTo>
                  <a:pt x="117348" y="100584"/>
                </a:lnTo>
                <a:lnTo>
                  <a:pt x="19812" y="100584"/>
                </a:lnTo>
                <a:lnTo>
                  <a:pt x="18287" y="99060"/>
                </a:lnTo>
                <a:lnTo>
                  <a:pt x="18287" y="19812"/>
                </a:lnTo>
                <a:lnTo>
                  <a:pt x="19812" y="16764"/>
                </a:lnTo>
                <a:lnTo>
                  <a:pt x="131063" y="16764"/>
                </a:lnTo>
                <a:lnTo>
                  <a:pt x="134112" y="15240"/>
                </a:lnTo>
                <a:lnTo>
                  <a:pt x="134112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1063" y="224028"/>
                </a:lnTo>
                <a:lnTo>
                  <a:pt x="134112" y="222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22"/>
          <p:cNvSpPr/>
          <p:nvPr/>
        </p:nvSpPr>
        <p:spPr>
          <a:xfrm>
            <a:off x="2726944" y="9482836"/>
            <a:ext cx="156971" cy="224028"/>
          </a:xfrm>
          <a:custGeom>
            <a:avLst/>
            <a:gdLst/>
            <a:ahLst/>
            <a:cxnLst/>
            <a:rect l="l" t="t" r="r" b="b"/>
            <a:pathLst>
              <a:path w="156971" h="224027">
                <a:moveTo>
                  <a:pt x="70103" y="224028"/>
                </a:moveTo>
                <a:lnTo>
                  <a:pt x="86868" y="224028"/>
                </a:lnTo>
                <a:lnTo>
                  <a:pt x="88392" y="220980"/>
                </a:lnTo>
                <a:lnTo>
                  <a:pt x="88392" y="16764"/>
                </a:lnTo>
                <a:lnTo>
                  <a:pt x="156971" y="16764"/>
                </a:lnTo>
                <a:lnTo>
                  <a:pt x="156971" y="0"/>
                </a:lnTo>
                <a:lnTo>
                  <a:pt x="0" y="0"/>
                </a:lnTo>
                <a:lnTo>
                  <a:pt x="0" y="13716"/>
                </a:lnTo>
                <a:lnTo>
                  <a:pt x="1524" y="16764"/>
                </a:lnTo>
                <a:lnTo>
                  <a:pt x="67056" y="16764"/>
                </a:lnTo>
                <a:lnTo>
                  <a:pt x="68580" y="19812"/>
                </a:lnTo>
                <a:lnTo>
                  <a:pt x="68580" y="220980"/>
                </a:lnTo>
                <a:lnTo>
                  <a:pt x="70103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23"/>
          <p:cNvSpPr/>
          <p:nvPr/>
        </p:nvSpPr>
        <p:spPr>
          <a:xfrm>
            <a:off x="2993644" y="9578139"/>
            <a:ext cx="120095" cy="224028"/>
          </a:xfrm>
          <a:custGeom>
            <a:avLst/>
            <a:gdLst/>
            <a:ahLst/>
            <a:cxnLst/>
            <a:rect l="l" t="t" r="r" b="b"/>
            <a:pathLst>
              <a:path w="120095" h="224027">
                <a:moveTo>
                  <a:pt x="105767" y="29506"/>
                </a:moveTo>
                <a:lnTo>
                  <a:pt x="101513" y="0"/>
                </a:lnTo>
                <a:lnTo>
                  <a:pt x="89123" y="4180"/>
                </a:lnTo>
                <a:lnTo>
                  <a:pt x="77724" y="5281"/>
                </a:lnTo>
                <a:lnTo>
                  <a:pt x="19812" y="5281"/>
                </a:lnTo>
                <a:lnTo>
                  <a:pt x="79247" y="23569"/>
                </a:lnTo>
                <a:lnTo>
                  <a:pt x="93761" y="25114"/>
                </a:lnTo>
                <a:lnTo>
                  <a:pt x="105767" y="29506"/>
                </a:lnTo>
                <a:close/>
              </a:path>
              <a:path w="120095" h="224027">
                <a:moveTo>
                  <a:pt x="128015" y="111961"/>
                </a:moveTo>
                <a:lnTo>
                  <a:pt x="136232" y="102795"/>
                </a:lnTo>
                <a:lnTo>
                  <a:pt x="142016" y="91804"/>
                </a:lnTo>
                <a:lnTo>
                  <a:pt x="145367" y="78988"/>
                </a:lnTo>
                <a:lnTo>
                  <a:pt x="146303" y="66241"/>
                </a:lnTo>
                <a:lnTo>
                  <a:pt x="144717" y="52711"/>
                </a:lnTo>
                <a:lnTo>
                  <a:pt x="141084" y="41049"/>
                </a:lnTo>
                <a:lnTo>
                  <a:pt x="135636" y="31189"/>
                </a:lnTo>
                <a:lnTo>
                  <a:pt x="131063" y="25093"/>
                </a:lnTo>
                <a:lnTo>
                  <a:pt x="124967" y="22045"/>
                </a:lnTo>
                <a:lnTo>
                  <a:pt x="118872" y="17473"/>
                </a:lnTo>
                <a:lnTo>
                  <a:pt x="114300" y="14425"/>
                </a:lnTo>
                <a:lnTo>
                  <a:pt x="108203" y="12901"/>
                </a:lnTo>
                <a:lnTo>
                  <a:pt x="120061" y="7504"/>
                </a:lnTo>
                <a:lnTo>
                  <a:pt x="129405" y="-1068"/>
                </a:lnTo>
                <a:lnTo>
                  <a:pt x="138234" y="-15439"/>
                </a:lnTo>
                <a:lnTo>
                  <a:pt x="141218" y="-28155"/>
                </a:lnTo>
                <a:lnTo>
                  <a:pt x="141731" y="-37390"/>
                </a:lnTo>
                <a:lnTo>
                  <a:pt x="140620" y="-51723"/>
                </a:lnTo>
                <a:lnTo>
                  <a:pt x="137153" y="-64103"/>
                </a:lnTo>
                <a:lnTo>
                  <a:pt x="131128" y="-74730"/>
                </a:lnTo>
                <a:lnTo>
                  <a:pt x="116788" y="-86910"/>
                </a:lnTo>
                <a:lnTo>
                  <a:pt x="105674" y="-91639"/>
                </a:lnTo>
                <a:lnTo>
                  <a:pt x="92869" y="-94390"/>
                </a:lnTo>
                <a:lnTo>
                  <a:pt x="78091" y="-95301"/>
                </a:lnTo>
                <a:lnTo>
                  <a:pt x="0" y="-95302"/>
                </a:lnTo>
                <a:lnTo>
                  <a:pt x="0" y="128725"/>
                </a:lnTo>
                <a:lnTo>
                  <a:pt x="3047" y="128725"/>
                </a:lnTo>
                <a:lnTo>
                  <a:pt x="18287" y="108913"/>
                </a:lnTo>
                <a:lnTo>
                  <a:pt x="18287" y="25093"/>
                </a:lnTo>
                <a:lnTo>
                  <a:pt x="19812" y="23569"/>
                </a:lnTo>
                <a:lnTo>
                  <a:pt x="79247" y="23569"/>
                </a:lnTo>
                <a:lnTo>
                  <a:pt x="19812" y="5281"/>
                </a:lnTo>
                <a:lnTo>
                  <a:pt x="18287" y="3757"/>
                </a:lnTo>
                <a:lnTo>
                  <a:pt x="18287" y="-78538"/>
                </a:lnTo>
                <a:lnTo>
                  <a:pt x="77724" y="-78538"/>
                </a:lnTo>
                <a:lnTo>
                  <a:pt x="91655" y="-76868"/>
                </a:lnTo>
                <a:lnTo>
                  <a:pt x="103602" y="-72135"/>
                </a:lnTo>
                <a:lnTo>
                  <a:pt x="111251" y="-66346"/>
                </a:lnTo>
                <a:lnTo>
                  <a:pt x="119303" y="-56641"/>
                </a:lnTo>
                <a:lnTo>
                  <a:pt x="122940" y="-44509"/>
                </a:lnTo>
                <a:lnTo>
                  <a:pt x="123443" y="-35866"/>
                </a:lnTo>
                <a:lnTo>
                  <a:pt x="121748" y="-22474"/>
                </a:lnTo>
                <a:lnTo>
                  <a:pt x="115856" y="-11467"/>
                </a:lnTo>
                <a:lnTo>
                  <a:pt x="111251" y="-6910"/>
                </a:lnTo>
                <a:lnTo>
                  <a:pt x="101513" y="0"/>
                </a:lnTo>
                <a:lnTo>
                  <a:pt x="105767" y="29506"/>
                </a:lnTo>
                <a:lnTo>
                  <a:pt x="114300" y="35761"/>
                </a:lnTo>
                <a:lnTo>
                  <a:pt x="122480" y="45316"/>
                </a:lnTo>
                <a:lnTo>
                  <a:pt x="127012" y="57303"/>
                </a:lnTo>
                <a:lnTo>
                  <a:pt x="128015" y="67765"/>
                </a:lnTo>
                <a:lnTo>
                  <a:pt x="126035" y="80919"/>
                </a:lnTo>
                <a:lnTo>
                  <a:pt x="120095" y="92251"/>
                </a:lnTo>
                <a:lnTo>
                  <a:pt x="116641" y="119845"/>
                </a:lnTo>
                <a:lnTo>
                  <a:pt x="126465" y="113273"/>
                </a:lnTo>
                <a:lnTo>
                  <a:pt x="128015" y="111961"/>
                </a:lnTo>
                <a:close/>
              </a:path>
              <a:path w="120095" h="224027">
                <a:moveTo>
                  <a:pt x="114300" y="98245"/>
                </a:moveTo>
                <a:lnTo>
                  <a:pt x="104931" y="104936"/>
                </a:lnTo>
                <a:lnTo>
                  <a:pt x="92717" y="109119"/>
                </a:lnTo>
                <a:lnTo>
                  <a:pt x="79247" y="110437"/>
                </a:lnTo>
                <a:lnTo>
                  <a:pt x="19812" y="110437"/>
                </a:lnTo>
                <a:lnTo>
                  <a:pt x="18287" y="108913"/>
                </a:lnTo>
                <a:lnTo>
                  <a:pt x="3047" y="128725"/>
                </a:lnTo>
                <a:lnTo>
                  <a:pt x="77724" y="128725"/>
                </a:lnTo>
                <a:lnTo>
                  <a:pt x="92270" y="127697"/>
                </a:lnTo>
                <a:lnTo>
                  <a:pt x="105243" y="124695"/>
                </a:lnTo>
                <a:lnTo>
                  <a:pt x="116641" y="119845"/>
                </a:lnTo>
                <a:lnTo>
                  <a:pt x="120095" y="92251"/>
                </a:lnTo>
                <a:lnTo>
                  <a:pt x="114300" y="982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24"/>
          <p:cNvSpPr/>
          <p:nvPr/>
        </p:nvSpPr>
        <p:spPr>
          <a:xfrm>
            <a:off x="3187192" y="9412732"/>
            <a:ext cx="134112" cy="294131"/>
          </a:xfrm>
          <a:custGeom>
            <a:avLst/>
            <a:gdLst/>
            <a:ahLst/>
            <a:cxnLst/>
            <a:rect l="l" t="t" r="r" b="b"/>
            <a:pathLst>
              <a:path w="134112" h="294131">
                <a:moveTo>
                  <a:pt x="19812" y="170687"/>
                </a:moveTo>
                <a:lnTo>
                  <a:pt x="18287" y="169163"/>
                </a:lnTo>
                <a:lnTo>
                  <a:pt x="18287" y="86868"/>
                </a:lnTo>
                <a:lnTo>
                  <a:pt x="131063" y="86868"/>
                </a:lnTo>
                <a:lnTo>
                  <a:pt x="134112" y="85343"/>
                </a:lnTo>
                <a:lnTo>
                  <a:pt x="134112" y="70103"/>
                </a:lnTo>
                <a:lnTo>
                  <a:pt x="0" y="70103"/>
                </a:lnTo>
                <a:lnTo>
                  <a:pt x="0" y="291084"/>
                </a:lnTo>
                <a:lnTo>
                  <a:pt x="1524" y="294131"/>
                </a:lnTo>
                <a:lnTo>
                  <a:pt x="131063" y="294131"/>
                </a:lnTo>
                <a:lnTo>
                  <a:pt x="134112" y="292607"/>
                </a:lnTo>
                <a:lnTo>
                  <a:pt x="134112" y="278891"/>
                </a:lnTo>
                <a:lnTo>
                  <a:pt x="132587" y="275844"/>
                </a:lnTo>
                <a:lnTo>
                  <a:pt x="19812" y="275844"/>
                </a:lnTo>
                <a:lnTo>
                  <a:pt x="18287" y="274319"/>
                </a:lnTo>
                <a:lnTo>
                  <a:pt x="18287" y="190500"/>
                </a:lnTo>
                <a:lnTo>
                  <a:pt x="19812" y="188975"/>
                </a:lnTo>
                <a:lnTo>
                  <a:pt x="117348" y="188975"/>
                </a:lnTo>
                <a:lnTo>
                  <a:pt x="118871" y="185928"/>
                </a:lnTo>
                <a:lnTo>
                  <a:pt x="118871" y="173735"/>
                </a:lnTo>
                <a:lnTo>
                  <a:pt x="117348" y="170687"/>
                </a:lnTo>
                <a:lnTo>
                  <a:pt x="19812" y="170687"/>
                </a:lnTo>
                <a:close/>
              </a:path>
              <a:path w="134112" h="294131">
                <a:moveTo>
                  <a:pt x="51815" y="38100"/>
                </a:moveTo>
                <a:lnTo>
                  <a:pt x="50291" y="41147"/>
                </a:lnTo>
                <a:lnTo>
                  <a:pt x="64007" y="41147"/>
                </a:lnTo>
                <a:lnTo>
                  <a:pt x="67055" y="39624"/>
                </a:lnTo>
                <a:lnTo>
                  <a:pt x="67055" y="38100"/>
                </a:lnTo>
                <a:lnTo>
                  <a:pt x="99059" y="4571"/>
                </a:lnTo>
                <a:lnTo>
                  <a:pt x="100583" y="1524"/>
                </a:lnTo>
                <a:lnTo>
                  <a:pt x="97536" y="0"/>
                </a:lnTo>
                <a:lnTo>
                  <a:pt x="83819" y="0"/>
                </a:lnTo>
                <a:lnTo>
                  <a:pt x="80771" y="1524"/>
                </a:lnTo>
                <a:lnTo>
                  <a:pt x="79248" y="4571"/>
                </a:lnTo>
                <a:lnTo>
                  <a:pt x="51815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25"/>
          <p:cNvSpPr/>
          <p:nvPr/>
        </p:nvSpPr>
        <p:spPr>
          <a:xfrm>
            <a:off x="3365500" y="9481312"/>
            <a:ext cx="152400" cy="225552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2"/>
                </a:moveTo>
                <a:lnTo>
                  <a:pt x="18287" y="225552"/>
                </a:lnTo>
                <a:lnTo>
                  <a:pt x="18287" y="36576"/>
                </a:lnTo>
                <a:lnTo>
                  <a:pt x="19812" y="36576"/>
                </a:lnTo>
                <a:lnTo>
                  <a:pt x="131063" y="222504"/>
                </a:lnTo>
                <a:lnTo>
                  <a:pt x="134112" y="225552"/>
                </a:lnTo>
                <a:lnTo>
                  <a:pt x="149351" y="225552"/>
                </a:lnTo>
                <a:lnTo>
                  <a:pt x="152400" y="224028"/>
                </a:lnTo>
                <a:lnTo>
                  <a:pt x="152400" y="1524"/>
                </a:lnTo>
                <a:lnTo>
                  <a:pt x="134112" y="1524"/>
                </a:lnTo>
                <a:lnTo>
                  <a:pt x="132587" y="4572"/>
                </a:lnTo>
                <a:lnTo>
                  <a:pt x="132587" y="188976"/>
                </a:lnTo>
                <a:lnTo>
                  <a:pt x="21336" y="4572"/>
                </a:lnTo>
                <a:lnTo>
                  <a:pt x="19812" y="1524"/>
                </a:lnTo>
                <a:lnTo>
                  <a:pt x="18287" y="0"/>
                </a:lnTo>
                <a:lnTo>
                  <a:pt x="15240" y="1524"/>
                </a:lnTo>
                <a:lnTo>
                  <a:pt x="0" y="1524"/>
                </a:lnTo>
                <a:lnTo>
                  <a:pt x="0" y="222504"/>
                </a:lnTo>
                <a:lnTo>
                  <a:pt x="1524" y="225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26"/>
          <p:cNvSpPr/>
          <p:nvPr/>
        </p:nvSpPr>
        <p:spPr>
          <a:xfrm>
            <a:off x="3575812" y="9412732"/>
            <a:ext cx="100584" cy="294131"/>
          </a:xfrm>
          <a:custGeom>
            <a:avLst/>
            <a:gdLst/>
            <a:ahLst/>
            <a:cxnLst/>
            <a:rect l="l" t="t" r="r" b="b"/>
            <a:pathLst>
              <a:path w="100584" h="294131">
                <a:moveTo>
                  <a:pt x="53339" y="41147"/>
                </a:moveTo>
                <a:lnTo>
                  <a:pt x="65532" y="41147"/>
                </a:lnTo>
                <a:lnTo>
                  <a:pt x="68580" y="38100"/>
                </a:lnTo>
                <a:lnTo>
                  <a:pt x="99060" y="4571"/>
                </a:lnTo>
                <a:lnTo>
                  <a:pt x="100584" y="1524"/>
                </a:lnTo>
                <a:lnTo>
                  <a:pt x="97536" y="0"/>
                </a:lnTo>
                <a:lnTo>
                  <a:pt x="82296" y="0"/>
                </a:lnTo>
                <a:lnTo>
                  <a:pt x="80772" y="1524"/>
                </a:lnTo>
                <a:lnTo>
                  <a:pt x="79248" y="4571"/>
                </a:lnTo>
                <a:lnTo>
                  <a:pt x="51816" y="38100"/>
                </a:lnTo>
                <a:lnTo>
                  <a:pt x="51816" y="41147"/>
                </a:lnTo>
                <a:lnTo>
                  <a:pt x="53339" y="41147"/>
                </a:lnTo>
                <a:close/>
              </a:path>
              <a:path w="100584" h="294131">
                <a:moveTo>
                  <a:pt x="21336" y="86868"/>
                </a:moveTo>
                <a:lnTo>
                  <a:pt x="131063" y="86868"/>
                </a:lnTo>
                <a:lnTo>
                  <a:pt x="134112" y="85343"/>
                </a:lnTo>
                <a:lnTo>
                  <a:pt x="134112" y="70103"/>
                </a:lnTo>
                <a:lnTo>
                  <a:pt x="0" y="70103"/>
                </a:lnTo>
                <a:lnTo>
                  <a:pt x="0" y="291084"/>
                </a:lnTo>
                <a:lnTo>
                  <a:pt x="1524" y="294131"/>
                </a:lnTo>
                <a:lnTo>
                  <a:pt x="131063" y="294131"/>
                </a:lnTo>
                <a:lnTo>
                  <a:pt x="134112" y="292607"/>
                </a:lnTo>
                <a:lnTo>
                  <a:pt x="134112" y="278891"/>
                </a:lnTo>
                <a:lnTo>
                  <a:pt x="132587" y="275844"/>
                </a:lnTo>
                <a:lnTo>
                  <a:pt x="18287" y="275844"/>
                </a:lnTo>
                <a:lnTo>
                  <a:pt x="18287" y="190500"/>
                </a:lnTo>
                <a:lnTo>
                  <a:pt x="21336" y="188975"/>
                </a:lnTo>
                <a:lnTo>
                  <a:pt x="115824" y="188975"/>
                </a:lnTo>
                <a:lnTo>
                  <a:pt x="118872" y="187451"/>
                </a:lnTo>
                <a:lnTo>
                  <a:pt x="118872" y="173735"/>
                </a:lnTo>
                <a:lnTo>
                  <a:pt x="117348" y="170687"/>
                </a:lnTo>
                <a:lnTo>
                  <a:pt x="18287" y="170687"/>
                </a:lnTo>
                <a:lnTo>
                  <a:pt x="18287" y="89915"/>
                </a:lnTo>
                <a:lnTo>
                  <a:pt x="19812" y="86868"/>
                </a:lnTo>
                <a:lnTo>
                  <a:pt x="21336" y="86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27"/>
          <p:cNvSpPr/>
          <p:nvPr/>
        </p:nvSpPr>
        <p:spPr>
          <a:xfrm>
            <a:off x="3754120" y="9482836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6763" y="224028"/>
                </a:moveTo>
                <a:lnTo>
                  <a:pt x="19812" y="222504"/>
                </a:lnTo>
                <a:lnTo>
                  <a:pt x="19812" y="120396"/>
                </a:lnTo>
                <a:lnTo>
                  <a:pt x="118872" y="120396"/>
                </a:lnTo>
                <a:lnTo>
                  <a:pt x="118872" y="103632"/>
                </a:lnTo>
                <a:lnTo>
                  <a:pt x="21336" y="103632"/>
                </a:lnTo>
                <a:lnTo>
                  <a:pt x="19812" y="100584"/>
                </a:lnTo>
                <a:lnTo>
                  <a:pt x="19812" y="16764"/>
                </a:lnTo>
                <a:lnTo>
                  <a:pt x="134112" y="16764"/>
                </a:lnTo>
                <a:lnTo>
                  <a:pt x="134112" y="0"/>
                </a:lnTo>
                <a:lnTo>
                  <a:pt x="1524" y="0"/>
                </a:lnTo>
                <a:lnTo>
                  <a:pt x="0" y="3048"/>
                </a:lnTo>
                <a:lnTo>
                  <a:pt x="0" y="220980"/>
                </a:lnTo>
                <a:lnTo>
                  <a:pt x="1524" y="224028"/>
                </a:lnTo>
                <a:lnTo>
                  <a:pt x="16763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28"/>
          <p:cNvSpPr/>
          <p:nvPr/>
        </p:nvSpPr>
        <p:spPr>
          <a:xfrm>
            <a:off x="3932428" y="9482836"/>
            <a:ext cx="18287" cy="224028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80"/>
                </a:moveTo>
                <a:lnTo>
                  <a:pt x="1523" y="224028"/>
                </a:lnTo>
                <a:lnTo>
                  <a:pt x="15239" y="224028"/>
                </a:lnTo>
                <a:lnTo>
                  <a:pt x="18287" y="222504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29"/>
          <p:cNvSpPr/>
          <p:nvPr/>
        </p:nvSpPr>
        <p:spPr>
          <a:xfrm>
            <a:off x="3999525" y="9478264"/>
            <a:ext cx="144739" cy="231647"/>
          </a:xfrm>
          <a:custGeom>
            <a:avLst/>
            <a:gdLst/>
            <a:ahLst/>
            <a:cxnLst/>
            <a:rect l="l" t="t" r="r" b="b"/>
            <a:pathLst>
              <a:path w="144739" h="231648">
                <a:moveTo>
                  <a:pt x="48483" y="24468"/>
                </a:moveTo>
                <a:lnTo>
                  <a:pt x="60864" y="19917"/>
                </a:lnTo>
                <a:lnTo>
                  <a:pt x="75177" y="18293"/>
                </a:lnTo>
                <a:lnTo>
                  <a:pt x="76159" y="18288"/>
                </a:lnTo>
                <a:lnTo>
                  <a:pt x="89450" y="19619"/>
                </a:lnTo>
                <a:lnTo>
                  <a:pt x="101409" y="23612"/>
                </a:lnTo>
                <a:lnTo>
                  <a:pt x="108163" y="27432"/>
                </a:lnTo>
                <a:lnTo>
                  <a:pt x="117068" y="35915"/>
                </a:lnTo>
                <a:lnTo>
                  <a:pt x="125037" y="46010"/>
                </a:lnTo>
                <a:lnTo>
                  <a:pt x="127975" y="50292"/>
                </a:lnTo>
                <a:lnTo>
                  <a:pt x="129499" y="53340"/>
                </a:lnTo>
                <a:lnTo>
                  <a:pt x="132547" y="51816"/>
                </a:lnTo>
                <a:lnTo>
                  <a:pt x="143215" y="45720"/>
                </a:lnTo>
                <a:lnTo>
                  <a:pt x="143215" y="42672"/>
                </a:lnTo>
                <a:lnTo>
                  <a:pt x="136750" y="30850"/>
                </a:lnTo>
                <a:lnTo>
                  <a:pt x="128813" y="20768"/>
                </a:lnTo>
                <a:lnTo>
                  <a:pt x="119672" y="12426"/>
                </a:lnTo>
                <a:lnTo>
                  <a:pt x="105972" y="5693"/>
                </a:lnTo>
                <a:lnTo>
                  <a:pt x="93820" y="2023"/>
                </a:lnTo>
                <a:lnTo>
                  <a:pt x="80852" y="144"/>
                </a:lnTo>
                <a:lnTo>
                  <a:pt x="76159" y="0"/>
                </a:lnTo>
                <a:lnTo>
                  <a:pt x="61468" y="1089"/>
                </a:lnTo>
                <a:lnTo>
                  <a:pt x="48333" y="4358"/>
                </a:lnTo>
                <a:lnTo>
                  <a:pt x="36724" y="9807"/>
                </a:lnTo>
                <a:lnTo>
                  <a:pt x="26613" y="17435"/>
                </a:lnTo>
                <a:lnTo>
                  <a:pt x="17970" y="27242"/>
                </a:lnTo>
                <a:lnTo>
                  <a:pt x="10767" y="39229"/>
                </a:lnTo>
                <a:lnTo>
                  <a:pt x="6055" y="50292"/>
                </a:lnTo>
                <a:lnTo>
                  <a:pt x="3007" y="64008"/>
                </a:lnTo>
                <a:lnTo>
                  <a:pt x="1483" y="73152"/>
                </a:lnTo>
                <a:lnTo>
                  <a:pt x="488" y="82848"/>
                </a:lnTo>
                <a:lnTo>
                  <a:pt x="61" y="95299"/>
                </a:lnTo>
                <a:lnTo>
                  <a:pt x="0" y="131924"/>
                </a:lnTo>
                <a:lnTo>
                  <a:pt x="280" y="145029"/>
                </a:lnTo>
                <a:lnTo>
                  <a:pt x="1042" y="155380"/>
                </a:lnTo>
                <a:lnTo>
                  <a:pt x="3007" y="169164"/>
                </a:lnTo>
                <a:lnTo>
                  <a:pt x="4531" y="176784"/>
                </a:lnTo>
                <a:lnTo>
                  <a:pt x="12138" y="195072"/>
                </a:lnTo>
                <a:lnTo>
                  <a:pt x="19636" y="206608"/>
                </a:lnTo>
                <a:lnTo>
                  <a:pt x="28580" y="215966"/>
                </a:lnTo>
                <a:lnTo>
                  <a:pt x="38997" y="223144"/>
                </a:lnTo>
                <a:lnTo>
                  <a:pt x="50919" y="228142"/>
                </a:lnTo>
                <a:lnTo>
                  <a:pt x="64373" y="230961"/>
                </a:lnTo>
                <a:lnTo>
                  <a:pt x="76159" y="231648"/>
                </a:lnTo>
                <a:lnTo>
                  <a:pt x="89411" y="230791"/>
                </a:lnTo>
                <a:lnTo>
                  <a:pt x="101846" y="228058"/>
                </a:lnTo>
                <a:lnTo>
                  <a:pt x="113465" y="223204"/>
                </a:lnTo>
                <a:lnTo>
                  <a:pt x="126958" y="213164"/>
                </a:lnTo>
                <a:lnTo>
                  <a:pt x="135395" y="203841"/>
                </a:lnTo>
                <a:lnTo>
                  <a:pt x="142325" y="192426"/>
                </a:lnTo>
                <a:lnTo>
                  <a:pt x="144739" y="188976"/>
                </a:lnTo>
                <a:lnTo>
                  <a:pt x="143215" y="185928"/>
                </a:lnTo>
                <a:lnTo>
                  <a:pt x="132547" y="179832"/>
                </a:lnTo>
                <a:lnTo>
                  <a:pt x="129499" y="179832"/>
                </a:lnTo>
                <a:lnTo>
                  <a:pt x="127975" y="181356"/>
                </a:lnTo>
                <a:lnTo>
                  <a:pt x="120185" y="193180"/>
                </a:lnTo>
                <a:lnTo>
                  <a:pt x="111718" y="201781"/>
                </a:lnTo>
                <a:lnTo>
                  <a:pt x="108163" y="204216"/>
                </a:lnTo>
                <a:lnTo>
                  <a:pt x="97031" y="209862"/>
                </a:lnTo>
                <a:lnTo>
                  <a:pt x="84567" y="212846"/>
                </a:lnTo>
                <a:lnTo>
                  <a:pt x="76159" y="213360"/>
                </a:lnTo>
                <a:lnTo>
                  <a:pt x="61537" y="211893"/>
                </a:lnTo>
                <a:lnTo>
                  <a:pt x="48895" y="207493"/>
                </a:lnTo>
                <a:lnTo>
                  <a:pt x="38380" y="200161"/>
                </a:lnTo>
                <a:lnTo>
                  <a:pt x="30138" y="189895"/>
                </a:lnTo>
                <a:lnTo>
                  <a:pt x="24343" y="176784"/>
                </a:lnTo>
                <a:lnTo>
                  <a:pt x="21295" y="166116"/>
                </a:lnTo>
                <a:lnTo>
                  <a:pt x="19771" y="156972"/>
                </a:lnTo>
                <a:lnTo>
                  <a:pt x="19771" y="74676"/>
                </a:lnTo>
                <a:lnTo>
                  <a:pt x="21295" y="65532"/>
                </a:lnTo>
                <a:lnTo>
                  <a:pt x="22819" y="59436"/>
                </a:lnTo>
                <a:lnTo>
                  <a:pt x="24343" y="56388"/>
                </a:lnTo>
                <a:lnTo>
                  <a:pt x="30082" y="42633"/>
                </a:lnTo>
                <a:lnTo>
                  <a:pt x="38175" y="32016"/>
                </a:lnTo>
                <a:lnTo>
                  <a:pt x="48483" y="244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30"/>
          <p:cNvSpPr/>
          <p:nvPr/>
        </p:nvSpPr>
        <p:spPr>
          <a:xfrm>
            <a:off x="4188460" y="9482836"/>
            <a:ext cx="18287" cy="224028"/>
          </a:xfrm>
          <a:custGeom>
            <a:avLst/>
            <a:gdLst/>
            <a:ahLst/>
            <a:cxnLst/>
            <a:rect l="l" t="t" r="r" b="b"/>
            <a:pathLst>
              <a:path w="18287" h="224027">
                <a:moveTo>
                  <a:pt x="0" y="220980"/>
                </a:moveTo>
                <a:lnTo>
                  <a:pt x="1524" y="224028"/>
                </a:lnTo>
                <a:lnTo>
                  <a:pt x="15239" y="224028"/>
                </a:lnTo>
                <a:lnTo>
                  <a:pt x="18287" y="222504"/>
                </a:lnTo>
                <a:lnTo>
                  <a:pt x="18287" y="0"/>
                </a:lnTo>
                <a:lnTo>
                  <a:pt x="0" y="0"/>
                </a:lnTo>
                <a:lnTo>
                  <a:pt x="0" y="2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31"/>
          <p:cNvSpPr/>
          <p:nvPr/>
        </p:nvSpPr>
        <p:spPr>
          <a:xfrm>
            <a:off x="4264660" y="9482836"/>
            <a:ext cx="134112" cy="224028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8"/>
                </a:moveTo>
                <a:lnTo>
                  <a:pt x="118872" y="103632"/>
                </a:lnTo>
                <a:lnTo>
                  <a:pt x="117348" y="100584"/>
                </a:lnTo>
                <a:lnTo>
                  <a:pt x="21336" y="100584"/>
                </a:lnTo>
                <a:lnTo>
                  <a:pt x="19812" y="99060"/>
                </a:lnTo>
                <a:lnTo>
                  <a:pt x="19812" y="16764"/>
                </a:lnTo>
                <a:lnTo>
                  <a:pt x="134112" y="16764"/>
                </a:lnTo>
                <a:lnTo>
                  <a:pt x="134112" y="0"/>
                </a:lnTo>
                <a:lnTo>
                  <a:pt x="0" y="0"/>
                </a:lnTo>
                <a:lnTo>
                  <a:pt x="0" y="220980"/>
                </a:lnTo>
                <a:lnTo>
                  <a:pt x="1524" y="224028"/>
                </a:lnTo>
                <a:lnTo>
                  <a:pt x="134112" y="224028"/>
                </a:lnTo>
                <a:lnTo>
                  <a:pt x="134112" y="205740"/>
                </a:lnTo>
                <a:lnTo>
                  <a:pt x="21336" y="205740"/>
                </a:lnTo>
                <a:lnTo>
                  <a:pt x="19812" y="204216"/>
                </a:lnTo>
                <a:lnTo>
                  <a:pt x="19812" y="120396"/>
                </a:lnTo>
                <a:lnTo>
                  <a:pt x="21336" y="118872"/>
                </a:lnTo>
                <a:lnTo>
                  <a:pt x="115824" y="118872"/>
                </a:lnTo>
                <a:lnTo>
                  <a:pt x="118872" y="1173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32"/>
          <p:cNvSpPr/>
          <p:nvPr/>
        </p:nvSpPr>
        <p:spPr>
          <a:xfrm>
            <a:off x="4430776" y="9482836"/>
            <a:ext cx="141732" cy="224028"/>
          </a:xfrm>
          <a:custGeom>
            <a:avLst/>
            <a:gdLst/>
            <a:ahLst/>
            <a:cxnLst/>
            <a:rect l="l" t="t" r="r" b="b"/>
            <a:pathLst>
              <a:path w="141732" h="224027">
                <a:moveTo>
                  <a:pt x="0" y="210312"/>
                </a:moveTo>
                <a:lnTo>
                  <a:pt x="0" y="220980"/>
                </a:lnTo>
                <a:lnTo>
                  <a:pt x="1524" y="224028"/>
                </a:lnTo>
                <a:lnTo>
                  <a:pt x="138684" y="224028"/>
                </a:lnTo>
                <a:lnTo>
                  <a:pt x="141732" y="222504"/>
                </a:lnTo>
                <a:lnTo>
                  <a:pt x="141732" y="208788"/>
                </a:lnTo>
                <a:lnTo>
                  <a:pt x="140208" y="205740"/>
                </a:lnTo>
                <a:lnTo>
                  <a:pt x="21336" y="205740"/>
                </a:lnTo>
                <a:lnTo>
                  <a:pt x="140208" y="18288"/>
                </a:lnTo>
                <a:lnTo>
                  <a:pt x="141732" y="15240"/>
                </a:lnTo>
                <a:lnTo>
                  <a:pt x="141732" y="0"/>
                </a:lnTo>
                <a:lnTo>
                  <a:pt x="4572" y="0"/>
                </a:lnTo>
                <a:lnTo>
                  <a:pt x="4572" y="13716"/>
                </a:lnTo>
                <a:lnTo>
                  <a:pt x="6096" y="16764"/>
                </a:lnTo>
                <a:lnTo>
                  <a:pt x="120396" y="16764"/>
                </a:lnTo>
                <a:lnTo>
                  <a:pt x="1524" y="204216"/>
                </a:lnTo>
                <a:lnTo>
                  <a:pt x="0" y="207264"/>
                </a:lnTo>
                <a:lnTo>
                  <a:pt x="0" y="210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33"/>
          <p:cNvSpPr/>
          <p:nvPr/>
        </p:nvSpPr>
        <p:spPr>
          <a:xfrm>
            <a:off x="1390396" y="9879076"/>
            <a:ext cx="150854" cy="224027"/>
          </a:xfrm>
          <a:custGeom>
            <a:avLst/>
            <a:gdLst/>
            <a:ahLst/>
            <a:cxnLst/>
            <a:rect l="l" t="t" r="r" b="b"/>
            <a:pathLst>
              <a:path w="150854" h="224027">
                <a:moveTo>
                  <a:pt x="1523" y="224027"/>
                </a:moveTo>
                <a:lnTo>
                  <a:pt x="73151" y="224027"/>
                </a:lnTo>
                <a:lnTo>
                  <a:pt x="70103" y="205739"/>
                </a:lnTo>
                <a:lnTo>
                  <a:pt x="18287" y="205739"/>
                </a:lnTo>
                <a:lnTo>
                  <a:pt x="18287" y="19811"/>
                </a:lnTo>
                <a:lnTo>
                  <a:pt x="19811" y="16763"/>
                </a:lnTo>
                <a:lnTo>
                  <a:pt x="70103" y="16763"/>
                </a:lnTo>
                <a:lnTo>
                  <a:pt x="84467" y="17801"/>
                </a:lnTo>
                <a:lnTo>
                  <a:pt x="96755" y="20914"/>
                </a:lnTo>
                <a:lnTo>
                  <a:pt x="106679" y="25907"/>
                </a:lnTo>
                <a:lnTo>
                  <a:pt x="116065" y="33238"/>
                </a:lnTo>
                <a:lnTo>
                  <a:pt x="123217" y="44188"/>
                </a:lnTo>
                <a:lnTo>
                  <a:pt x="126491" y="51815"/>
                </a:lnTo>
                <a:lnTo>
                  <a:pt x="128015" y="54863"/>
                </a:lnTo>
                <a:lnTo>
                  <a:pt x="128015" y="57911"/>
                </a:lnTo>
                <a:lnTo>
                  <a:pt x="129540" y="62483"/>
                </a:lnTo>
                <a:lnTo>
                  <a:pt x="129540" y="67055"/>
                </a:lnTo>
                <a:lnTo>
                  <a:pt x="131064" y="73151"/>
                </a:lnTo>
                <a:lnTo>
                  <a:pt x="131064" y="149351"/>
                </a:lnTo>
                <a:lnTo>
                  <a:pt x="129540" y="155447"/>
                </a:lnTo>
                <a:lnTo>
                  <a:pt x="129540" y="160019"/>
                </a:lnTo>
                <a:lnTo>
                  <a:pt x="128015" y="164591"/>
                </a:lnTo>
                <a:lnTo>
                  <a:pt x="128015" y="169163"/>
                </a:lnTo>
                <a:lnTo>
                  <a:pt x="126491" y="172211"/>
                </a:lnTo>
                <a:lnTo>
                  <a:pt x="125794" y="207688"/>
                </a:lnTo>
                <a:lnTo>
                  <a:pt x="134306" y="198497"/>
                </a:lnTo>
                <a:lnTo>
                  <a:pt x="141081" y="187263"/>
                </a:lnTo>
                <a:lnTo>
                  <a:pt x="144779" y="178307"/>
                </a:lnTo>
                <a:lnTo>
                  <a:pt x="146303" y="173735"/>
                </a:lnTo>
                <a:lnTo>
                  <a:pt x="146303" y="169163"/>
                </a:lnTo>
                <a:lnTo>
                  <a:pt x="147828" y="164591"/>
                </a:lnTo>
                <a:lnTo>
                  <a:pt x="149352" y="158495"/>
                </a:lnTo>
                <a:lnTo>
                  <a:pt x="149352" y="144779"/>
                </a:lnTo>
                <a:lnTo>
                  <a:pt x="150509" y="133662"/>
                </a:lnTo>
                <a:lnTo>
                  <a:pt x="150854" y="120740"/>
                </a:lnTo>
                <a:lnTo>
                  <a:pt x="150781" y="96378"/>
                </a:lnTo>
                <a:lnTo>
                  <a:pt x="150116" y="84378"/>
                </a:lnTo>
                <a:lnTo>
                  <a:pt x="149352" y="79247"/>
                </a:lnTo>
                <a:lnTo>
                  <a:pt x="149352" y="64007"/>
                </a:lnTo>
                <a:lnTo>
                  <a:pt x="147828" y="59435"/>
                </a:lnTo>
                <a:lnTo>
                  <a:pt x="146303" y="53339"/>
                </a:lnTo>
                <a:lnTo>
                  <a:pt x="146303" y="48767"/>
                </a:lnTo>
                <a:lnTo>
                  <a:pt x="144779" y="44195"/>
                </a:lnTo>
                <a:lnTo>
                  <a:pt x="139231" y="31668"/>
                </a:lnTo>
                <a:lnTo>
                  <a:pt x="132022" y="21173"/>
                </a:lnTo>
                <a:lnTo>
                  <a:pt x="123091" y="12741"/>
                </a:lnTo>
                <a:lnTo>
                  <a:pt x="112379" y="6401"/>
                </a:lnTo>
                <a:lnTo>
                  <a:pt x="99828" y="2183"/>
                </a:lnTo>
                <a:lnTo>
                  <a:pt x="85378" y="116"/>
                </a:lnTo>
                <a:lnTo>
                  <a:pt x="0" y="0"/>
                </a:lnTo>
                <a:lnTo>
                  <a:pt x="0" y="220979"/>
                </a:lnTo>
                <a:lnTo>
                  <a:pt x="1523" y="224027"/>
                </a:lnTo>
                <a:close/>
              </a:path>
              <a:path w="150854" h="224027">
                <a:moveTo>
                  <a:pt x="120367" y="184554"/>
                </a:moveTo>
                <a:lnTo>
                  <a:pt x="112317" y="193817"/>
                </a:lnTo>
                <a:lnTo>
                  <a:pt x="106679" y="198119"/>
                </a:lnTo>
                <a:lnTo>
                  <a:pt x="96298" y="202194"/>
                </a:lnTo>
                <a:lnTo>
                  <a:pt x="83804" y="204852"/>
                </a:lnTo>
                <a:lnTo>
                  <a:pt x="70103" y="205739"/>
                </a:lnTo>
                <a:lnTo>
                  <a:pt x="73151" y="224027"/>
                </a:lnTo>
                <a:lnTo>
                  <a:pt x="89223" y="223006"/>
                </a:lnTo>
                <a:lnTo>
                  <a:pt x="103313" y="219943"/>
                </a:lnTo>
                <a:lnTo>
                  <a:pt x="115483" y="214836"/>
                </a:lnTo>
                <a:lnTo>
                  <a:pt x="125794" y="207688"/>
                </a:lnTo>
                <a:lnTo>
                  <a:pt x="126491" y="172211"/>
                </a:lnTo>
                <a:lnTo>
                  <a:pt x="120367" y="184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34"/>
          <p:cNvSpPr/>
          <p:nvPr/>
        </p:nvSpPr>
        <p:spPr>
          <a:xfrm>
            <a:off x="1583944" y="9879076"/>
            <a:ext cx="19812" cy="51815"/>
          </a:xfrm>
          <a:custGeom>
            <a:avLst/>
            <a:gdLst/>
            <a:ahLst/>
            <a:cxnLst/>
            <a:rect l="l" t="t" r="r" b="b"/>
            <a:pathLst>
              <a:path w="19812" h="51815">
                <a:moveTo>
                  <a:pt x="3048" y="51815"/>
                </a:moveTo>
                <a:lnTo>
                  <a:pt x="6095" y="51815"/>
                </a:lnTo>
                <a:lnTo>
                  <a:pt x="6095" y="50291"/>
                </a:lnTo>
                <a:lnTo>
                  <a:pt x="18287" y="32003"/>
                </a:lnTo>
                <a:lnTo>
                  <a:pt x="19812" y="28955"/>
                </a:lnTo>
                <a:lnTo>
                  <a:pt x="19812" y="0"/>
                </a:lnTo>
                <a:lnTo>
                  <a:pt x="0" y="0"/>
                </a:lnTo>
                <a:lnTo>
                  <a:pt x="0" y="48767"/>
                </a:lnTo>
                <a:lnTo>
                  <a:pt x="1524" y="51815"/>
                </a:lnTo>
                <a:lnTo>
                  <a:pt x="3048" y="518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35"/>
          <p:cNvSpPr/>
          <p:nvPr/>
        </p:nvSpPr>
        <p:spPr>
          <a:xfrm>
            <a:off x="1652524" y="9879076"/>
            <a:ext cx="150875" cy="227075"/>
          </a:xfrm>
          <a:custGeom>
            <a:avLst/>
            <a:gdLst/>
            <a:ahLst/>
            <a:cxnLst/>
            <a:rect l="l" t="t" r="r" b="b"/>
            <a:pathLst>
              <a:path w="150875" h="227075">
                <a:moveTo>
                  <a:pt x="67059" y="226767"/>
                </a:moveTo>
                <a:lnTo>
                  <a:pt x="76200" y="227075"/>
                </a:lnTo>
                <a:lnTo>
                  <a:pt x="90481" y="226193"/>
                </a:lnTo>
                <a:lnTo>
                  <a:pt x="103461" y="223482"/>
                </a:lnTo>
                <a:lnTo>
                  <a:pt x="115142" y="218849"/>
                </a:lnTo>
                <a:lnTo>
                  <a:pt x="125522" y="212199"/>
                </a:lnTo>
                <a:lnTo>
                  <a:pt x="138331" y="198381"/>
                </a:lnTo>
                <a:lnTo>
                  <a:pt x="143874" y="187992"/>
                </a:lnTo>
                <a:lnTo>
                  <a:pt x="147765" y="176024"/>
                </a:lnTo>
                <a:lnTo>
                  <a:pt x="150075" y="162407"/>
                </a:lnTo>
                <a:lnTo>
                  <a:pt x="150874" y="147070"/>
                </a:lnTo>
                <a:lnTo>
                  <a:pt x="150875" y="0"/>
                </a:lnTo>
                <a:lnTo>
                  <a:pt x="132587" y="0"/>
                </a:lnTo>
                <a:lnTo>
                  <a:pt x="132587" y="146303"/>
                </a:lnTo>
                <a:lnTo>
                  <a:pt x="131664" y="161508"/>
                </a:lnTo>
                <a:lnTo>
                  <a:pt x="128792" y="174471"/>
                </a:lnTo>
                <a:lnTo>
                  <a:pt x="123819" y="185346"/>
                </a:lnTo>
                <a:lnTo>
                  <a:pt x="117347" y="193547"/>
                </a:lnTo>
                <a:lnTo>
                  <a:pt x="107987" y="201315"/>
                </a:lnTo>
                <a:lnTo>
                  <a:pt x="96227" y="206241"/>
                </a:lnTo>
                <a:lnTo>
                  <a:pt x="82734" y="208546"/>
                </a:lnTo>
                <a:lnTo>
                  <a:pt x="76200" y="208787"/>
                </a:lnTo>
                <a:lnTo>
                  <a:pt x="61866" y="207676"/>
                </a:lnTo>
                <a:lnTo>
                  <a:pt x="49486" y="204209"/>
                </a:lnTo>
                <a:lnTo>
                  <a:pt x="38859" y="198184"/>
                </a:lnTo>
                <a:lnTo>
                  <a:pt x="33527" y="193547"/>
                </a:lnTo>
                <a:lnTo>
                  <a:pt x="27382" y="184436"/>
                </a:lnTo>
                <a:lnTo>
                  <a:pt x="22878" y="173377"/>
                </a:lnTo>
                <a:lnTo>
                  <a:pt x="19864" y="160216"/>
                </a:lnTo>
                <a:lnTo>
                  <a:pt x="18287" y="146303"/>
                </a:lnTo>
                <a:lnTo>
                  <a:pt x="18287" y="0"/>
                </a:lnTo>
                <a:lnTo>
                  <a:pt x="0" y="0"/>
                </a:lnTo>
                <a:lnTo>
                  <a:pt x="0" y="146303"/>
                </a:lnTo>
                <a:lnTo>
                  <a:pt x="872" y="161614"/>
                </a:lnTo>
                <a:lnTo>
                  <a:pt x="3442" y="175225"/>
                </a:lnTo>
                <a:lnTo>
                  <a:pt x="7642" y="187209"/>
                </a:lnTo>
                <a:lnTo>
                  <a:pt x="13400" y="197632"/>
                </a:lnTo>
                <a:lnTo>
                  <a:pt x="20649" y="206566"/>
                </a:lnTo>
                <a:lnTo>
                  <a:pt x="30166" y="215154"/>
                </a:lnTo>
                <a:lnTo>
                  <a:pt x="40730" y="220972"/>
                </a:lnTo>
                <a:lnTo>
                  <a:pt x="53028" y="224812"/>
                </a:lnTo>
                <a:lnTo>
                  <a:pt x="67059" y="2267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36"/>
          <p:cNvSpPr/>
          <p:nvPr/>
        </p:nvSpPr>
        <p:spPr>
          <a:xfrm>
            <a:off x="1859788" y="9877552"/>
            <a:ext cx="152400" cy="225551"/>
          </a:xfrm>
          <a:custGeom>
            <a:avLst/>
            <a:gdLst/>
            <a:ahLst/>
            <a:cxnLst/>
            <a:rect l="l" t="t" r="r" b="b"/>
            <a:pathLst>
              <a:path w="152400" h="225551">
                <a:moveTo>
                  <a:pt x="1524" y="225551"/>
                </a:moveTo>
                <a:lnTo>
                  <a:pt x="18287" y="225551"/>
                </a:lnTo>
                <a:lnTo>
                  <a:pt x="18287" y="36575"/>
                </a:lnTo>
                <a:lnTo>
                  <a:pt x="19812" y="36575"/>
                </a:lnTo>
                <a:lnTo>
                  <a:pt x="131063" y="222503"/>
                </a:lnTo>
                <a:lnTo>
                  <a:pt x="134112" y="225551"/>
                </a:lnTo>
                <a:lnTo>
                  <a:pt x="149351" y="225551"/>
                </a:lnTo>
                <a:lnTo>
                  <a:pt x="152400" y="224027"/>
                </a:lnTo>
                <a:lnTo>
                  <a:pt x="152400" y="1523"/>
                </a:lnTo>
                <a:lnTo>
                  <a:pt x="134112" y="1523"/>
                </a:lnTo>
                <a:lnTo>
                  <a:pt x="132587" y="4571"/>
                </a:lnTo>
                <a:lnTo>
                  <a:pt x="132587" y="188975"/>
                </a:lnTo>
                <a:lnTo>
                  <a:pt x="21336" y="4571"/>
                </a:lnTo>
                <a:lnTo>
                  <a:pt x="19812" y="1523"/>
                </a:lnTo>
                <a:lnTo>
                  <a:pt x="18287" y="0"/>
                </a:lnTo>
                <a:lnTo>
                  <a:pt x="15239" y="1523"/>
                </a:lnTo>
                <a:lnTo>
                  <a:pt x="0" y="1523"/>
                </a:lnTo>
                <a:lnTo>
                  <a:pt x="0" y="222503"/>
                </a:lnTo>
                <a:lnTo>
                  <a:pt x="1524" y="225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37"/>
          <p:cNvSpPr/>
          <p:nvPr/>
        </p:nvSpPr>
        <p:spPr>
          <a:xfrm>
            <a:off x="2070100" y="987907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21336" y="16763"/>
                </a:move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3" y="224027"/>
                </a:lnTo>
                <a:lnTo>
                  <a:pt x="134112" y="222503"/>
                </a:lnTo>
                <a:lnTo>
                  <a:pt x="134112" y="208787"/>
                </a:lnTo>
                <a:lnTo>
                  <a:pt x="132587" y="205739"/>
                </a:lnTo>
                <a:lnTo>
                  <a:pt x="18287" y="205739"/>
                </a:lnTo>
                <a:lnTo>
                  <a:pt x="18287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1" y="117347"/>
                </a:lnTo>
                <a:lnTo>
                  <a:pt x="118871" y="103631"/>
                </a:lnTo>
                <a:lnTo>
                  <a:pt x="117348" y="100583"/>
                </a:lnTo>
                <a:lnTo>
                  <a:pt x="18287" y="100583"/>
                </a:lnTo>
                <a:lnTo>
                  <a:pt x="18287" y="19811"/>
                </a:lnTo>
                <a:lnTo>
                  <a:pt x="19812" y="16763"/>
                </a:lnTo>
                <a:lnTo>
                  <a:pt x="21336" y="167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38"/>
          <p:cNvSpPr/>
          <p:nvPr/>
        </p:nvSpPr>
        <p:spPr>
          <a:xfrm>
            <a:off x="2316988" y="9872980"/>
            <a:ext cx="134111" cy="231647"/>
          </a:xfrm>
          <a:custGeom>
            <a:avLst/>
            <a:gdLst/>
            <a:ahLst/>
            <a:cxnLst/>
            <a:rect l="l" t="t" r="r" b="b"/>
            <a:pathLst>
              <a:path w="134111" h="231647">
                <a:moveTo>
                  <a:pt x="134111" y="172211"/>
                </a:moveTo>
                <a:lnTo>
                  <a:pt x="132587" y="175259"/>
                </a:lnTo>
                <a:lnTo>
                  <a:pt x="126392" y="188785"/>
                </a:lnTo>
                <a:lnTo>
                  <a:pt x="118348" y="199287"/>
                </a:lnTo>
                <a:lnTo>
                  <a:pt x="108321" y="206834"/>
                </a:lnTo>
                <a:lnTo>
                  <a:pt x="96180" y="211490"/>
                </a:lnTo>
                <a:lnTo>
                  <a:pt x="81790" y="213324"/>
                </a:lnTo>
                <a:lnTo>
                  <a:pt x="79248" y="213359"/>
                </a:lnTo>
                <a:lnTo>
                  <a:pt x="64022" y="212027"/>
                </a:lnTo>
                <a:lnTo>
                  <a:pt x="51252" y="207987"/>
                </a:lnTo>
                <a:lnTo>
                  <a:pt x="40750" y="201177"/>
                </a:lnTo>
                <a:lnTo>
                  <a:pt x="32326" y="191533"/>
                </a:lnTo>
                <a:lnTo>
                  <a:pt x="25793" y="178994"/>
                </a:lnTo>
                <a:lnTo>
                  <a:pt x="24383" y="175259"/>
                </a:lnTo>
                <a:lnTo>
                  <a:pt x="28050" y="215261"/>
                </a:lnTo>
                <a:lnTo>
                  <a:pt x="38363" y="222446"/>
                </a:lnTo>
                <a:lnTo>
                  <a:pt x="50308" y="227572"/>
                </a:lnTo>
                <a:lnTo>
                  <a:pt x="63964" y="230639"/>
                </a:lnTo>
                <a:lnTo>
                  <a:pt x="79248" y="231647"/>
                </a:lnTo>
                <a:lnTo>
                  <a:pt x="92796" y="230627"/>
                </a:lnTo>
                <a:lnTo>
                  <a:pt x="105448" y="227697"/>
                </a:lnTo>
                <a:lnTo>
                  <a:pt x="117009" y="223050"/>
                </a:lnTo>
                <a:lnTo>
                  <a:pt x="123443" y="219455"/>
                </a:lnTo>
                <a:lnTo>
                  <a:pt x="132669" y="211336"/>
                </a:lnTo>
                <a:lnTo>
                  <a:pt x="134111" y="172211"/>
                </a:lnTo>
                <a:close/>
              </a:path>
              <a:path w="134111" h="231647">
                <a:moveTo>
                  <a:pt x="6095" y="181355"/>
                </a:moveTo>
                <a:lnTo>
                  <a:pt x="11997" y="194716"/>
                </a:lnTo>
                <a:lnTo>
                  <a:pt x="19288" y="206018"/>
                </a:lnTo>
                <a:lnTo>
                  <a:pt x="28050" y="215261"/>
                </a:lnTo>
                <a:lnTo>
                  <a:pt x="24383" y="175259"/>
                </a:lnTo>
                <a:lnTo>
                  <a:pt x="22860" y="172211"/>
                </a:lnTo>
                <a:lnTo>
                  <a:pt x="21336" y="164591"/>
                </a:lnTo>
                <a:lnTo>
                  <a:pt x="21336" y="156971"/>
                </a:lnTo>
                <a:lnTo>
                  <a:pt x="19973" y="147228"/>
                </a:lnTo>
                <a:lnTo>
                  <a:pt x="18877" y="134887"/>
                </a:lnTo>
                <a:lnTo>
                  <a:pt x="18314" y="119946"/>
                </a:lnTo>
                <a:lnTo>
                  <a:pt x="18287" y="115823"/>
                </a:lnTo>
                <a:lnTo>
                  <a:pt x="18705" y="100059"/>
                </a:lnTo>
                <a:lnTo>
                  <a:pt x="19757" y="87433"/>
                </a:lnTo>
                <a:lnTo>
                  <a:pt x="21147" y="77348"/>
                </a:lnTo>
                <a:lnTo>
                  <a:pt x="21336" y="76199"/>
                </a:lnTo>
                <a:lnTo>
                  <a:pt x="21336" y="67055"/>
                </a:lnTo>
                <a:lnTo>
                  <a:pt x="22860" y="60959"/>
                </a:lnTo>
                <a:lnTo>
                  <a:pt x="24383" y="56387"/>
                </a:lnTo>
                <a:lnTo>
                  <a:pt x="30457" y="43087"/>
                </a:lnTo>
                <a:lnTo>
                  <a:pt x="38372" y="32698"/>
                </a:lnTo>
                <a:lnTo>
                  <a:pt x="48317" y="25159"/>
                </a:lnTo>
                <a:lnTo>
                  <a:pt x="60480" y="20406"/>
                </a:lnTo>
                <a:lnTo>
                  <a:pt x="75050" y="18377"/>
                </a:lnTo>
                <a:lnTo>
                  <a:pt x="79248" y="18287"/>
                </a:lnTo>
                <a:lnTo>
                  <a:pt x="94013" y="19672"/>
                </a:lnTo>
                <a:lnTo>
                  <a:pt x="106508" y="23868"/>
                </a:lnTo>
                <a:lnTo>
                  <a:pt x="116867" y="30944"/>
                </a:lnTo>
                <a:lnTo>
                  <a:pt x="125223" y="40964"/>
                </a:lnTo>
                <a:lnTo>
                  <a:pt x="131707" y="53997"/>
                </a:lnTo>
                <a:lnTo>
                  <a:pt x="134111" y="60959"/>
                </a:lnTo>
                <a:lnTo>
                  <a:pt x="135635" y="67055"/>
                </a:lnTo>
                <a:lnTo>
                  <a:pt x="135635" y="76199"/>
                </a:lnTo>
                <a:lnTo>
                  <a:pt x="136681" y="86023"/>
                </a:lnTo>
                <a:lnTo>
                  <a:pt x="137089" y="98324"/>
                </a:lnTo>
                <a:lnTo>
                  <a:pt x="137115" y="131440"/>
                </a:lnTo>
                <a:lnTo>
                  <a:pt x="136802" y="144448"/>
                </a:lnTo>
                <a:lnTo>
                  <a:pt x="135952" y="154846"/>
                </a:lnTo>
                <a:lnTo>
                  <a:pt x="135635" y="156971"/>
                </a:lnTo>
                <a:lnTo>
                  <a:pt x="135635" y="164591"/>
                </a:lnTo>
                <a:lnTo>
                  <a:pt x="134111" y="172211"/>
                </a:lnTo>
                <a:lnTo>
                  <a:pt x="132669" y="211336"/>
                </a:lnTo>
                <a:lnTo>
                  <a:pt x="140555" y="201696"/>
                </a:lnTo>
                <a:lnTo>
                  <a:pt x="147104" y="190357"/>
                </a:lnTo>
                <a:lnTo>
                  <a:pt x="150875" y="181355"/>
                </a:lnTo>
                <a:lnTo>
                  <a:pt x="152399" y="176783"/>
                </a:lnTo>
                <a:lnTo>
                  <a:pt x="152399" y="172211"/>
                </a:lnTo>
                <a:lnTo>
                  <a:pt x="153923" y="167639"/>
                </a:lnTo>
                <a:lnTo>
                  <a:pt x="155447" y="163067"/>
                </a:lnTo>
                <a:lnTo>
                  <a:pt x="155447" y="147827"/>
                </a:lnTo>
                <a:lnTo>
                  <a:pt x="156636" y="136669"/>
                </a:lnTo>
                <a:lnTo>
                  <a:pt x="156958" y="123803"/>
                </a:lnTo>
                <a:lnTo>
                  <a:pt x="156862" y="101504"/>
                </a:lnTo>
                <a:lnTo>
                  <a:pt x="156093" y="89427"/>
                </a:lnTo>
                <a:lnTo>
                  <a:pt x="155447" y="85343"/>
                </a:lnTo>
                <a:lnTo>
                  <a:pt x="155447" y="70103"/>
                </a:lnTo>
                <a:lnTo>
                  <a:pt x="153923" y="64007"/>
                </a:lnTo>
                <a:lnTo>
                  <a:pt x="152399" y="59435"/>
                </a:lnTo>
                <a:lnTo>
                  <a:pt x="152399" y="54863"/>
                </a:lnTo>
                <a:lnTo>
                  <a:pt x="145090" y="38042"/>
                </a:lnTo>
                <a:lnTo>
                  <a:pt x="137893" y="27087"/>
                </a:lnTo>
                <a:lnTo>
                  <a:pt x="129285" y="18012"/>
                </a:lnTo>
                <a:lnTo>
                  <a:pt x="123443" y="13715"/>
                </a:lnTo>
                <a:lnTo>
                  <a:pt x="112748" y="7220"/>
                </a:lnTo>
                <a:lnTo>
                  <a:pt x="100865" y="2791"/>
                </a:lnTo>
                <a:lnTo>
                  <a:pt x="87981" y="428"/>
                </a:lnTo>
                <a:lnTo>
                  <a:pt x="79248" y="0"/>
                </a:lnTo>
                <a:lnTo>
                  <a:pt x="63818" y="1109"/>
                </a:lnTo>
                <a:lnTo>
                  <a:pt x="50179" y="4384"/>
                </a:lnTo>
                <a:lnTo>
                  <a:pt x="38252" y="9744"/>
                </a:lnTo>
                <a:lnTo>
                  <a:pt x="27954" y="17109"/>
                </a:lnTo>
                <a:lnTo>
                  <a:pt x="19207" y="26399"/>
                </a:lnTo>
                <a:lnTo>
                  <a:pt x="11930" y="37532"/>
                </a:lnTo>
                <a:lnTo>
                  <a:pt x="6095" y="50291"/>
                </a:lnTo>
                <a:lnTo>
                  <a:pt x="4571" y="54863"/>
                </a:lnTo>
                <a:lnTo>
                  <a:pt x="4571" y="59435"/>
                </a:lnTo>
                <a:lnTo>
                  <a:pt x="3048" y="64007"/>
                </a:lnTo>
                <a:lnTo>
                  <a:pt x="1524" y="70103"/>
                </a:lnTo>
                <a:lnTo>
                  <a:pt x="1524" y="76199"/>
                </a:lnTo>
                <a:lnTo>
                  <a:pt x="0" y="85343"/>
                </a:lnTo>
                <a:lnTo>
                  <a:pt x="0" y="147827"/>
                </a:lnTo>
                <a:lnTo>
                  <a:pt x="1524" y="155447"/>
                </a:lnTo>
                <a:lnTo>
                  <a:pt x="1524" y="163067"/>
                </a:lnTo>
                <a:lnTo>
                  <a:pt x="3048" y="167639"/>
                </a:lnTo>
                <a:lnTo>
                  <a:pt x="4571" y="172211"/>
                </a:lnTo>
                <a:lnTo>
                  <a:pt x="4571" y="176783"/>
                </a:lnTo>
                <a:lnTo>
                  <a:pt x="6095" y="1813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39"/>
          <p:cNvSpPr/>
          <p:nvPr/>
        </p:nvSpPr>
        <p:spPr>
          <a:xfrm>
            <a:off x="2522728" y="987907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9812" y="120395"/>
                </a:moveTo>
                <a:lnTo>
                  <a:pt x="118872" y="120395"/>
                </a:lnTo>
                <a:lnTo>
                  <a:pt x="118872" y="103631"/>
                </a:lnTo>
                <a:lnTo>
                  <a:pt x="21336" y="103631"/>
                </a:lnTo>
                <a:lnTo>
                  <a:pt x="18287" y="102107"/>
                </a:lnTo>
                <a:lnTo>
                  <a:pt x="18287" y="19811"/>
                </a:lnTo>
                <a:lnTo>
                  <a:pt x="19812" y="16763"/>
                </a:lnTo>
                <a:lnTo>
                  <a:pt x="131063" y="16763"/>
                </a:lnTo>
                <a:lnTo>
                  <a:pt x="134112" y="15239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8287" y="224027"/>
                </a:lnTo>
                <a:lnTo>
                  <a:pt x="18287" y="123443"/>
                </a:lnTo>
                <a:lnTo>
                  <a:pt x="19812" y="120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40"/>
          <p:cNvSpPr/>
          <p:nvPr/>
        </p:nvSpPr>
        <p:spPr>
          <a:xfrm>
            <a:off x="2699512" y="987907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5239" y="224027"/>
                </a:moveTo>
                <a:lnTo>
                  <a:pt x="18287" y="224027"/>
                </a:lnTo>
                <a:lnTo>
                  <a:pt x="19812" y="220979"/>
                </a:lnTo>
                <a:lnTo>
                  <a:pt x="19812" y="120395"/>
                </a:lnTo>
                <a:lnTo>
                  <a:pt x="118871" y="120395"/>
                </a:lnTo>
                <a:lnTo>
                  <a:pt x="118871" y="103631"/>
                </a:lnTo>
                <a:lnTo>
                  <a:pt x="21335" y="103631"/>
                </a:lnTo>
                <a:lnTo>
                  <a:pt x="19812" y="100583"/>
                </a:lnTo>
                <a:lnTo>
                  <a:pt x="19812" y="16763"/>
                </a:lnTo>
                <a:lnTo>
                  <a:pt x="134112" y="16763"/>
                </a:lnTo>
                <a:lnTo>
                  <a:pt x="134112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41"/>
          <p:cNvSpPr/>
          <p:nvPr/>
        </p:nvSpPr>
        <p:spPr>
          <a:xfrm>
            <a:off x="2877820" y="9879076"/>
            <a:ext cx="149351" cy="224027"/>
          </a:xfrm>
          <a:custGeom>
            <a:avLst/>
            <a:gdLst/>
            <a:ahLst/>
            <a:cxnLst/>
            <a:rect l="l" t="t" r="r" b="b"/>
            <a:pathLst>
              <a:path w="149351" h="224027">
                <a:moveTo>
                  <a:pt x="80771" y="123443"/>
                </a:moveTo>
                <a:lnTo>
                  <a:pt x="128015" y="220979"/>
                </a:lnTo>
                <a:lnTo>
                  <a:pt x="129539" y="224027"/>
                </a:lnTo>
                <a:lnTo>
                  <a:pt x="149351" y="224027"/>
                </a:lnTo>
                <a:lnTo>
                  <a:pt x="149351" y="222503"/>
                </a:lnTo>
                <a:lnTo>
                  <a:pt x="147827" y="219455"/>
                </a:lnTo>
                <a:lnTo>
                  <a:pt x="100583" y="120395"/>
                </a:lnTo>
                <a:lnTo>
                  <a:pt x="113426" y="115866"/>
                </a:lnTo>
                <a:lnTo>
                  <a:pt x="124187" y="108916"/>
                </a:lnTo>
                <a:lnTo>
                  <a:pt x="132587" y="100583"/>
                </a:lnTo>
                <a:lnTo>
                  <a:pt x="139362" y="89965"/>
                </a:lnTo>
                <a:lnTo>
                  <a:pt x="143231" y="77893"/>
                </a:lnTo>
                <a:lnTo>
                  <a:pt x="144718" y="64631"/>
                </a:lnTo>
                <a:lnTo>
                  <a:pt x="144779" y="60959"/>
                </a:lnTo>
                <a:lnTo>
                  <a:pt x="143563" y="47418"/>
                </a:lnTo>
                <a:lnTo>
                  <a:pt x="139914" y="35092"/>
                </a:lnTo>
                <a:lnTo>
                  <a:pt x="133831" y="23984"/>
                </a:lnTo>
                <a:lnTo>
                  <a:pt x="126491" y="15239"/>
                </a:lnTo>
                <a:lnTo>
                  <a:pt x="117430" y="8391"/>
                </a:lnTo>
                <a:lnTo>
                  <a:pt x="106249" y="3662"/>
                </a:lnTo>
                <a:lnTo>
                  <a:pt x="93089" y="912"/>
                </a:lnTo>
                <a:lnTo>
                  <a:pt x="7809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5239" y="224027"/>
                </a:lnTo>
                <a:lnTo>
                  <a:pt x="18287" y="222503"/>
                </a:lnTo>
                <a:lnTo>
                  <a:pt x="18287" y="124967"/>
                </a:lnTo>
                <a:lnTo>
                  <a:pt x="19812" y="123443"/>
                </a:lnTo>
                <a:lnTo>
                  <a:pt x="18287" y="103631"/>
                </a:lnTo>
                <a:lnTo>
                  <a:pt x="18287" y="16763"/>
                </a:lnTo>
                <a:lnTo>
                  <a:pt x="77724" y="16763"/>
                </a:lnTo>
                <a:lnTo>
                  <a:pt x="91792" y="18197"/>
                </a:lnTo>
                <a:lnTo>
                  <a:pt x="103875" y="22281"/>
                </a:lnTo>
                <a:lnTo>
                  <a:pt x="113975" y="28687"/>
                </a:lnTo>
                <a:lnTo>
                  <a:pt x="121441" y="38690"/>
                </a:lnTo>
                <a:lnTo>
                  <a:pt x="125602" y="50939"/>
                </a:lnTo>
                <a:lnTo>
                  <a:pt x="126491" y="60959"/>
                </a:lnTo>
                <a:lnTo>
                  <a:pt x="124822" y="75566"/>
                </a:lnTo>
                <a:lnTo>
                  <a:pt x="120089" y="87108"/>
                </a:lnTo>
                <a:lnTo>
                  <a:pt x="114299" y="94487"/>
                </a:lnTo>
                <a:lnTo>
                  <a:pt x="104139" y="100640"/>
                </a:lnTo>
                <a:lnTo>
                  <a:pt x="91947" y="104083"/>
                </a:lnTo>
                <a:lnTo>
                  <a:pt x="80771" y="123443"/>
                </a:lnTo>
                <a:close/>
              </a:path>
              <a:path w="149351" h="224027">
                <a:moveTo>
                  <a:pt x="18287" y="103631"/>
                </a:moveTo>
                <a:lnTo>
                  <a:pt x="19812" y="123443"/>
                </a:lnTo>
                <a:lnTo>
                  <a:pt x="80771" y="123443"/>
                </a:lnTo>
                <a:lnTo>
                  <a:pt x="91947" y="104083"/>
                </a:lnTo>
                <a:lnTo>
                  <a:pt x="77724" y="105155"/>
                </a:lnTo>
                <a:lnTo>
                  <a:pt x="19812" y="105155"/>
                </a:lnTo>
                <a:lnTo>
                  <a:pt x="18287" y="103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42"/>
          <p:cNvSpPr/>
          <p:nvPr/>
        </p:nvSpPr>
        <p:spPr>
          <a:xfrm>
            <a:off x="3075940" y="9879076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134111" y="222503"/>
                </a:moveTo>
                <a:lnTo>
                  <a:pt x="134111" y="208787"/>
                </a:lnTo>
                <a:lnTo>
                  <a:pt x="132588" y="205739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15823" y="118871"/>
                </a:lnTo>
                <a:lnTo>
                  <a:pt x="118871" y="117347"/>
                </a:lnTo>
                <a:lnTo>
                  <a:pt x="118871" y="103631"/>
                </a:lnTo>
                <a:lnTo>
                  <a:pt x="117347" y="100583"/>
                </a:lnTo>
                <a:lnTo>
                  <a:pt x="19812" y="100583"/>
                </a:lnTo>
                <a:lnTo>
                  <a:pt x="18287" y="99059"/>
                </a:lnTo>
                <a:lnTo>
                  <a:pt x="18287" y="19811"/>
                </a:lnTo>
                <a:lnTo>
                  <a:pt x="19812" y="16763"/>
                </a:lnTo>
                <a:lnTo>
                  <a:pt x="131064" y="16763"/>
                </a:lnTo>
                <a:lnTo>
                  <a:pt x="134111" y="15239"/>
                </a:lnTo>
                <a:lnTo>
                  <a:pt x="13411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1064" y="224027"/>
                </a:lnTo>
                <a:lnTo>
                  <a:pt x="134111" y="222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43"/>
          <p:cNvSpPr/>
          <p:nvPr/>
        </p:nvSpPr>
        <p:spPr>
          <a:xfrm>
            <a:off x="3322830" y="9872980"/>
            <a:ext cx="156970" cy="231647"/>
          </a:xfrm>
          <a:custGeom>
            <a:avLst/>
            <a:gdLst/>
            <a:ahLst/>
            <a:cxnLst/>
            <a:rect l="l" t="t" r="r" b="b"/>
            <a:pathLst>
              <a:path w="156970" h="231647">
                <a:moveTo>
                  <a:pt x="0" y="110024"/>
                </a:moveTo>
                <a:lnTo>
                  <a:pt x="38" y="131924"/>
                </a:lnTo>
                <a:lnTo>
                  <a:pt x="318" y="145029"/>
                </a:lnTo>
                <a:lnTo>
                  <a:pt x="1080" y="155380"/>
                </a:lnTo>
                <a:lnTo>
                  <a:pt x="1522" y="158495"/>
                </a:lnTo>
                <a:lnTo>
                  <a:pt x="3046" y="169163"/>
                </a:lnTo>
                <a:lnTo>
                  <a:pt x="4570" y="175259"/>
                </a:lnTo>
                <a:lnTo>
                  <a:pt x="6094" y="181355"/>
                </a:lnTo>
                <a:lnTo>
                  <a:pt x="10885" y="194208"/>
                </a:lnTo>
                <a:lnTo>
                  <a:pt x="17568" y="205168"/>
                </a:lnTo>
                <a:lnTo>
                  <a:pt x="25953" y="214426"/>
                </a:lnTo>
                <a:lnTo>
                  <a:pt x="32002" y="219455"/>
                </a:lnTo>
                <a:lnTo>
                  <a:pt x="42397" y="224759"/>
                </a:lnTo>
                <a:lnTo>
                  <a:pt x="54329" y="228663"/>
                </a:lnTo>
                <a:lnTo>
                  <a:pt x="67475" y="231005"/>
                </a:lnTo>
                <a:lnTo>
                  <a:pt x="79246" y="231647"/>
                </a:lnTo>
                <a:lnTo>
                  <a:pt x="92794" y="230627"/>
                </a:lnTo>
                <a:lnTo>
                  <a:pt x="105446" y="227697"/>
                </a:lnTo>
                <a:lnTo>
                  <a:pt x="117008" y="223050"/>
                </a:lnTo>
                <a:lnTo>
                  <a:pt x="123442" y="219455"/>
                </a:lnTo>
                <a:lnTo>
                  <a:pt x="132667" y="211336"/>
                </a:lnTo>
                <a:lnTo>
                  <a:pt x="140554" y="201696"/>
                </a:lnTo>
                <a:lnTo>
                  <a:pt x="147102" y="190357"/>
                </a:lnTo>
                <a:lnTo>
                  <a:pt x="150874" y="181355"/>
                </a:lnTo>
                <a:lnTo>
                  <a:pt x="153118" y="172183"/>
                </a:lnTo>
                <a:lnTo>
                  <a:pt x="155074" y="160712"/>
                </a:lnTo>
                <a:lnTo>
                  <a:pt x="156454" y="146942"/>
                </a:lnTo>
                <a:lnTo>
                  <a:pt x="156970" y="131063"/>
                </a:lnTo>
                <a:lnTo>
                  <a:pt x="156970" y="117347"/>
                </a:lnTo>
                <a:lnTo>
                  <a:pt x="155446" y="114299"/>
                </a:lnTo>
                <a:lnTo>
                  <a:pt x="85342" y="114299"/>
                </a:lnTo>
                <a:lnTo>
                  <a:pt x="82294" y="115823"/>
                </a:lnTo>
                <a:lnTo>
                  <a:pt x="82294" y="128015"/>
                </a:lnTo>
                <a:lnTo>
                  <a:pt x="83818" y="131063"/>
                </a:lnTo>
                <a:lnTo>
                  <a:pt x="135634" y="131063"/>
                </a:lnTo>
                <a:lnTo>
                  <a:pt x="138682" y="132587"/>
                </a:lnTo>
                <a:lnTo>
                  <a:pt x="138682" y="134111"/>
                </a:lnTo>
                <a:lnTo>
                  <a:pt x="137944" y="147940"/>
                </a:lnTo>
                <a:lnTo>
                  <a:pt x="137160" y="159533"/>
                </a:lnTo>
                <a:lnTo>
                  <a:pt x="137158" y="160019"/>
                </a:lnTo>
                <a:lnTo>
                  <a:pt x="135634" y="166115"/>
                </a:lnTo>
                <a:lnTo>
                  <a:pt x="134110" y="172211"/>
                </a:lnTo>
                <a:lnTo>
                  <a:pt x="132586" y="176783"/>
                </a:lnTo>
                <a:lnTo>
                  <a:pt x="126713" y="189223"/>
                </a:lnTo>
                <a:lnTo>
                  <a:pt x="119069" y="199086"/>
                </a:lnTo>
                <a:lnTo>
                  <a:pt x="112774" y="204215"/>
                </a:lnTo>
                <a:lnTo>
                  <a:pt x="102098" y="209503"/>
                </a:lnTo>
                <a:lnTo>
                  <a:pt x="89569" y="212543"/>
                </a:lnTo>
                <a:lnTo>
                  <a:pt x="77722" y="213359"/>
                </a:lnTo>
                <a:lnTo>
                  <a:pt x="62818" y="211975"/>
                </a:lnTo>
                <a:lnTo>
                  <a:pt x="50040" y="207779"/>
                </a:lnTo>
                <a:lnTo>
                  <a:pt x="39455" y="200703"/>
                </a:lnTo>
                <a:lnTo>
                  <a:pt x="31129" y="190683"/>
                </a:lnTo>
                <a:lnTo>
                  <a:pt x="25128" y="177650"/>
                </a:lnTo>
                <a:lnTo>
                  <a:pt x="24382" y="175259"/>
                </a:lnTo>
                <a:lnTo>
                  <a:pt x="22858" y="172211"/>
                </a:lnTo>
                <a:lnTo>
                  <a:pt x="21334" y="166115"/>
                </a:lnTo>
                <a:lnTo>
                  <a:pt x="19810" y="156971"/>
                </a:lnTo>
                <a:lnTo>
                  <a:pt x="19464" y="147206"/>
                </a:lnTo>
                <a:lnTo>
                  <a:pt x="18785" y="134831"/>
                </a:lnTo>
                <a:lnTo>
                  <a:pt x="18310" y="119846"/>
                </a:lnTo>
                <a:lnTo>
                  <a:pt x="18286" y="115823"/>
                </a:lnTo>
                <a:lnTo>
                  <a:pt x="18654" y="99709"/>
                </a:lnTo>
                <a:lnTo>
                  <a:pt x="19360" y="86709"/>
                </a:lnTo>
                <a:lnTo>
                  <a:pt x="19803" y="77123"/>
                </a:lnTo>
                <a:lnTo>
                  <a:pt x="21334" y="67055"/>
                </a:lnTo>
                <a:lnTo>
                  <a:pt x="22858" y="60959"/>
                </a:lnTo>
                <a:lnTo>
                  <a:pt x="24382" y="56387"/>
                </a:lnTo>
                <a:lnTo>
                  <a:pt x="30001" y="42862"/>
                </a:lnTo>
                <a:lnTo>
                  <a:pt x="37956" y="32360"/>
                </a:lnTo>
                <a:lnTo>
                  <a:pt x="48182" y="24813"/>
                </a:lnTo>
                <a:lnTo>
                  <a:pt x="60610" y="20157"/>
                </a:lnTo>
                <a:lnTo>
                  <a:pt x="75175" y="18323"/>
                </a:lnTo>
                <a:lnTo>
                  <a:pt x="77722" y="18287"/>
                </a:lnTo>
                <a:lnTo>
                  <a:pt x="91750" y="19458"/>
                </a:lnTo>
                <a:lnTo>
                  <a:pt x="103743" y="22663"/>
                </a:lnTo>
                <a:lnTo>
                  <a:pt x="111250" y="25907"/>
                </a:lnTo>
                <a:lnTo>
                  <a:pt x="120781" y="33870"/>
                </a:lnTo>
                <a:lnTo>
                  <a:pt x="128603" y="43788"/>
                </a:lnTo>
                <a:lnTo>
                  <a:pt x="132586" y="50291"/>
                </a:lnTo>
                <a:lnTo>
                  <a:pt x="135634" y="51815"/>
                </a:lnTo>
                <a:lnTo>
                  <a:pt x="137158" y="51815"/>
                </a:lnTo>
                <a:lnTo>
                  <a:pt x="147826" y="45719"/>
                </a:lnTo>
                <a:lnTo>
                  <a:pt x="147826" y="42671"/>
                </a:lnTo>
                <a:lnTo>
                  <a:pt x="142016" y="31308"/>
                </a:lnTo>
                <a:lnTo>
                  <a:pt x="133932" y="21227"/>
                </a:lnTo>
                <a:lnTo>
                  <a:pt x="124204" y="12743"/>
                </a:lnTo>
                <a:lnTo>
                  <a:pt x="112894" y="6593"/>
                </a:lnTo>
                <a:lnTo>
                  <a:pt x="101256" y="2592"/>
                </a:lnTo>
                <a:lnTo>
                  <a:pt x="88139" y="384"/>
                </a:lnTo>
                <a:lnTo>
                  <a:pt x="79246" y="0"/>
                </a:lnTo>
                <a:lnTo>
                  <a:pt x="65439" y="914"/>
                </a:lnTo>
                <a:lnTo>
                  <a:pt x="52557" y="3656"/>
                </a:lnTo>
                <a:lnTo>
                  <a:pt x="40913" y="8226"/>
                </a:lnTo>
                <a:lnTo>
                  <a:pt x="32002" y="13715"/>
                </a:lnTo>
                <a:lnTo>
                  <a:pt x="22407" y="21557"/>
                </a:lnTo>
                <a:lnTo>
                  <a:pt x="14488" y="31711"/>
                </a:lnTo>
                <a:lnTo>
                  <a:pt x="8454" y="43553"/>
                </a:lnTo>
                <a:lnTo>
                  <a:pt x="6094" y="50291"/>
                </a:lnTo>
                <a:lnTo>
                  <a:pt x="4570" y="56387"/>
                </a:lnTo>
                <a:lnTo>
                  <a:pt x="3046" y="64007"/>
                </a:lnTo>
                <a:lnTo>
                  <a:pt x="1522" y="73151"/>
                </a:lnTo>
                <a:lnTo>
                  <a:pt x="526" y="82848"/>
                </a:lnTo>
                <a:lnTo>
                  <a:pt x="99" y="95299"/>
                </a:lnTo>
                <a:lnTo>
                  <a:pt x="0" y="1100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44"/>
          <p:cNvSpPr/>
          <p:nvPr/>
        </p:nvSpPr>
        <p:spPr>
          <a:xfrm>
            <a:off x="3528568" y="9879076"/>
            <a:ext cx="134111" cy="224027"/>
          </a:xfrm>
          <a:custGeom>
            <a:avLst/>
            <a:gdLst/>
            <a:ahLst/>
            <a:cxnLst/>
            <a:rect l="l" t="t" r="r" b="b"/>
            <a:pathLst>
              <a:path w="134111" h="224027">
                <a:moveTo>
                  <a:pt x="0" y="220979"/>
                </a:moveTo>
                <a:lnTo>
                  <a:pt x="1524" y="224027"/>
                </a:lnTo>
                <a:lnTo>
                  <a:pt x="131063" y="224027"/>
                </a:lnTo>
                <a:lnTo>
                  <a:pt x="134111" y="222503"/>
                </a:lnTo>
                <a:lnTo>
                  <a:pt x="134111" y="208787"/>
                </a:lnTo>
                <a:lnTo>
                  <a:pt x="132587" y="205739"/>
                </a:lnTo>
                <a:lnTo>
                  <a:pt x="19811" y="205739"/>
                </a:lnTo>
                <a:lnTo>
                  <a:pt x="18287" y="204215"/>
                </a:lnTo>
                <a:lnTo>
                  <a:pt x="18287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45"/>
          <p:cNvSpPr/>
          <p:nvPr/>
        </p:nvSpPr>
        <p:spPr>
          <a:xfrm>
            <a:off x="3677920" y="9988804"/>
            <a:ext cx="19812" cy="206311"/>
          </a:xfrm>
          <a:custGeom>
            <a:avLst/>
            <a:gdLst/>
            <a:ahLst/>
            <a:cxnLst/>
            <a:rect l="l" t="t" r="r" b="b"/>
            <a:pathLst>
              <a:path w="19812" h="206311">
                <a:moveTo>
                  <a:pt x="18812" y="90487"/>
                </a:moveTo>
                <a:lnTo>
                  <a:pt x="19812" y="41147"/>
                </a:lnTo>
                <a:lnTo>
                  <a:pt x="19466" y="31382"/>
                </a:lnTo>
                <a:lnTo>
                  <a:pt x="18787" y="19007"/>
                </a:lnTo>
                <a:lnTo>
                  <a:pt x="18312" y="4022"/>
                </a:lnTo>
                <a:lnTo>
                  <a:pt x="18287" y="0"/>
                </a:lnTo>
                <a:lnTo>
                  <a:pt x="11601" y="79068"/>
                </a:lnTo>
                <a:lnTo>
                  <a:pt x="18812" y="90487"/>
                </a:lnTo>
                <a:close/>
              </a:path>
              <a:path w="19812" h="206311">
                <a:moveTo>
                  <a:pt x="1524" y="47243"/>
                </a:moveTo>
                <a:lnTo>
                  <a:pt x="3048" y="51815"/>
                </a:lnTo>
                <a:lnTo>
                  <a:pt x="3048" y="56387"/>
                </a:lnTo>
                <a:lnTo>
                  <a:pt x="4572" y="60959"/>
                </a:lnTo>
                <a:lnTo>
                  <a:pt x="6096" y="65531"/>
                </a:lnTo>
                <a:lnTo>
                  <a:pt x="11601" y="79068"/>
                </a:lnTo>
                <a:lnTo>
                  <a:pt x="18287" y="0"/>
                </a:lnTo>
                <a:lnTo>
                  <a:pt x="18656" y="-15795"/>
                </a:lnTo>
                <a:lnTo>
                  <a:pt x="19362" y="-28440"/>
                </a:lnTo>
                <a:lnTo>
                  <a:pt x="19805" y="-38535"/>
                </a:lnTo>
                <a:lnTo>
                  <a:pt x="19812" y="-39624"/>
                </a:lnTo>
                <a:lnTo>
                  <a:pt x="21336" y="-48768"/>
                </a:lnTo>
                <a:lnTo>
                  <a:pt x="22860" y="-54864"/>
                </a:lnTo>
                <a:lnTo>
                  <a:pt x="24384" y="-59436"/>
                </a:lnTo>
                <a:lnTo>
                  <a:pt x="30003" y="-72961"/>
                </a:lnTo>
                <a:lnTo>
                  <a:pt x="37958" y="-83463"/>
                </a:lnTo>
                <a:lnTo>
                  <a:pt x="48184" y="-91010"/>
                </a:lnTo>
                <a:lnTo>
                  <a:pt x="60612" y="-95666"/>
                </a:lnTo>
                <a:lnTo>
                  <a:pt x="75177" y="-97500"/>
                </a:lnTo>
                <a:lnTo>
                  <a:pt x="77724" y="-97535"/>
                </a:lnTo>
                <a:lnTo>
                  <a:pt x="92379" y="-96203"/>
                </a:lnTo>
                <a:lnTo>
                  <a:pt x="105051" y="-92163"/>
                </a:lnTo>
                <a:lnTo>
                  <a:pt x="115740" y="-85353"/>
                </a:lnTo>
                <a:lnTo>
                  <a:pt x="124445" y="-75709"/>
                </a:lnTo>
                <a:lnTo>
                  <a:pt x="131167" y="-63170"/>
                </a:lnTo>
                <a:lnTo>
                  <a:pt x="132587" y="-59436"/>
                </a:lnTo>
                <a:lnTo>
                  <a:pt x="134112" y="-54864"/>
                </a:lnTo>
                <a:lnTo>
                  <a:pt x="134112" y="-48768"/>
                </a:lnTo>
                <a:lnTo>
                  <a:pt x="135636" y="-39624"/>
                </a:lnTo>
                <a:lnTo>
                  <a:pt x="136681" y="-29800"/>
                </a:lnTo>
                <a:lnTo>
                  <a:pt x="137089" y="-17499"/>
                </a:lnTo>
                <a:lnTo>
                  <a:pt x="137115" y="15616"/>
                </a:lnTo>
                <a:lnTo>
                  <a:pt x="136802" y="28624"/>
                </a:lnTo>
                <a:lnTo>
                  <a:pt x="135952" y="39022"/>
                </a:lnTo>
                <a:lnTo>
                  <a:pt x="135636" y="41147"/>
                </a:lnTo>
                <a:lnTo>
                  <a:pt x="134112" y="48767"/>
                </a:lnTo>
                <a:lnTo>
                  <a:pt x="134112" y="56387"/>
                </a:lnTo>
                <a:lnTo>
                  <a:pt x="132587" y="59435"/>
                </a:lnTo>
                <a:lnTo>
                  <a:pt x="126380" y="72736"/>
                </a:lnTo>
                <a:lnTo>
                  <a:pt x="118189" y="83125"/>
                </a:lnTo>
                <a:lnTo>
                  <a:pt x="108015" y="90664"/>
                </a:lnTo>
                <a:lnTo>
                  <a:pt x="95858" y="95417"/>
                </a:lnTo>
                <a:lnTo>
                  <a:pt x="81717" y="97446"/>
                </a:lnTo>
                <a:lnTo>
                  <a:pt x="77724" y="97535"/>
                </a:lnTo>
                <a:lnTo>
                  <a:pt x="62820" y="96151"/>
                </a:lnTo>
                <a:lnTo>
                  <a:pt x="50042" y="91955"/>
                </a:lnTo>
                <a:lnTo>
                  <a:pt x="39457" y="84879"/>
                </a:lnTo>
                <a:lnTo>
                  <a:pt x="31130" y="74859"/>
                </a:lnTo>
                <a:lnTo>
                  <a:pt x="25130" y="61826"/>
                </a:lnTo>
                <a:lnTo>
                  <a:pt x="24384" y="59435"/>
                </a:lnTo>
                <a:lnTo>
                  <a:pt x="22860" y="56387"/>
                </a:lnTo>
                <a:lnTo>
                  <a:pt x="21336" y="48767"/>
                </a:lnTo>
                <a:lnTo>
                  <a:pt x="19812" y="41147"/>
                </a:lnTo>
                <a:lnTo>
                  <a:pt x="18812" y="90487"/>
                </a:lnTo>
                <a:lnTo>
                  <a:pt x="27700" y="99788"/>
                </a:lnTo>
                <a:lnTo>
                  <a:pt x="38237" y="106970"/>
                </a:lnTo>
                <a:lnTo>
                  <a:pt x="50395" y="112035"/>
                </a:lnTo>
                <a:lnTo>
                  <a:pt x="64146" y="114982"/>
                </a:lnTo>
                <a:lnTo>
                  <a:pt x="77724" y="115823"/>
                </a:lnTo>
                <a:lnTo>
                  <a:pt x="91790" y="114865"/>
                </a:lnTo>
                <a:lnTo>
                  <a:pt x="104539" y="112107"/>
                </a:lnTo>
                <a:lnTo>
                  <a:pt x="115971" y="107726"/>
                </a:lnTo>
                <a:lnTo>
                  <a:pt x="123443" y="103631"/>
                </a:lnTo>
                <a:lnTo>
                  <a:pt x="132799" y="95343"/>
                </a:lnTo>
                <a:lnTo>
                  <a:pt x="140573" y="85474"/>
                </a:lnTo>
                <a:lnTo>
                  <a:pt x="146575" y="73833"/>
                </a:lnTo>
                <a:lnTo>
                  <a:pt x="149351" y="65531"/>
                </a:lnTo>
                <a:lnTo>
                  <a:pt x="150875" y="60959"/>
                </a:lnTo>
                <a:lnTo>
                  <a:pt x="152400" y="56387"/>
                </a:lnTo>
                <a:lnTo>
                  <a:pt x="153924" y="51815"/>
                </a:lnTo>
                <a:lnTo>
                  <a:pt x="153924" y="47243"/>
                </a:lnTo>
                <a:lnTo>
                  <a:pt x="155448" y="39623"/>
                </a:lnTo>
                <a:lnTo>
                  <a:pt x="155448" y="32003"/>
                </a:lnTo>
                <a:lnTo>
                  <a:pt x="156636" y="20845"/>
                </a:lnTo>
                <a:lnTo>
                  <a:pt x="156958" y="7979"/>
                </a:lnTo>
                <a:lnTo>
                  <a:pt x="156862" y="-14319"/>
                </a:lnTo>
                <a:lnTo>
                  <a:pt x="156093" y="-26396"/>
                </a:lnTo>
                <a:lnTo>
                  <a:pt x="155448" y="-30480"/>
                </a:lnTo>
                <a:lnTo>
                  <a:pt x="155448" y="-39624"/>
                </a:lnTo>
                <a:lnTo>
                  <a:pt x="153924" y="-45720"/>
                </a:lnTo>
                <a:lnTo>
                  <a:pt x="153924" y="-51816"/>
                </a:lnTo>
                <a:lnTo>
                  <a:pt x="152400" y="-56388"/>
                </a:lnTo>
                <a:lnTo>
                  <a:pt x="150875" y="-60960"/>
                </a:lnTo>
                <a:lnTo>
                  <a:pt x="149351" y="-65532"/>
                </a:lnTo>
                <a:lnTo>
                  <a:pt x="144399" y="-78015"/>
                </a:lnTo>
                <a:lnTo>
                  <a:pt x="137452" y="-89140"/>
                </a:lnTo>
                <a:lnTo>
                  <a:pt x="128718" y="-98283"/>
                </a:lnTo>
                <a:lnTo>
                  <a:pt x="123443" y="-102107"/>
                </a:lnTo>
                <a:lnTo>
                  <a:pt x="113065" y="-108435"/>
                </a:lnTo>
                <a:lnTo>
                  <a:pt x="101391" y="-112821"/>
                </a:lnTo>
                <a:lnTo>
                  <a:pt x="88423" y="-115265"/>
                </a:lnTo>
                <a:lnTo>
                  <a:pt x="77724" y="-115823"/>
                </a:lnTo>
                <a:lnTo>
                  <a:pt x="62576" y="-114682"/>
                </a:lnTo>
                <a:lnTo>
                  <a:pt x="48996" y="-111314"/>
                </a:lnTo>
                <a:lnTo>
                  <a:pt x="37013" y="-105803"/>
                </a:lnTo>
                <a:lnTo>
                  <a:pt x="26654" y="-98234"/>
                </a:lnTo>
                <a:lnTo>
                  <a:pt x="17947" y="-88689"/>
                </a:lnTo>
                <a:lnTo>
                  <a:pt x="10920" y="-77252"/>
                </a:lnTo>
                <a:lnTo>
                  <a:pt x="6096" y="-65532"/>
                </a:lnTo>
                <a:lnTo>
                  <a:pt x="4572" y="-60960"/>
                </a:lnTo>
                <a:lnTo>
                  <a:pt x="3048" y="-56388"/>
                </a:lnTo>
                <a:lnTo>
                  <a:pt x="3048" y="-51816"/>
                </a:lnTo>
                <a:lnTo>
                  <a:pt x="1524" y="-45720"/>
                </a:lnTo>
                <a:lnTo>
                  <a:pt x="1524" y="-39624"/>
                </a:lnTo>
                <a:lnTo>
                  <a:pt x="0" y="-30480"/>
                </a:lnTo>
                <a:lnTo>
                  <a:pt x="0" y="32003"/>
                </a:lnTo>
                <a:lnTo>
                  <a:pt x="1524" y="39623"/>
                </a:lnTo>
                <a:lnTo>
                  <a:pt x="1524" y="472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3" name="object 146"/>
          <p:cNvSpPr/>
          <p:nvPr/>
        </p:nvSpPr>
        <p:spPr>
          <a:xfrm>
            <a:off x="3883660" y="9879076"/>
            <a:ext cx="146303" cy="224027"/>
          </a:xfrm>
          <a:custGeom>
            <a:avLst/>
            <a:gdLst/>
            <a:ahLst/>
            <a:cxnLst/>
            <a:rect l="l" t="t" r="r" b="b"/>
            <a:pathLst>
              <a:path w="146303" h="224027">
                <a:moveTo>
                  <a:pt x="1524" y="224027"/>
                </a:moveTo>
                <a:lnTo>
                  <a:pt x="77724" y="224027"/>
                </a:lnTo>
                <a:lnTo>
                  <a:pt x="92470" y="222999"/>
                </a:lnTo>
                <a:lnTo>
                  <a:pt x="105790" y="219997"/>
                </a:lnTo>
                <a:lnTo>
                  <a:pt x="117306" y="215147"/>
                </a:lnTo>
                <a:lnTo>
                  <a:pt x="120510" y="187924"/>
                </a:lnTo>
                <a:lnTo>
                  <a:pt x="115824" y="193547"/>
                </a:lnTo>
                <a:lnTo>
                  <a:pt x="105795" y="200031"/>
                </a:lnTo>
                <a:lnTo>
                  <a:pt x="93782" y="204203"/>
                </a:lnTo>
                <a:lnTo>
                  <a:pt x="79785" y="205738"/>
                </a:lnTo>
                <a:lnTo>
                  <a:pt x="19812" y="205739"/>
                </a:lnTo>
                <a:lnTo>
                  <a:pt x="18287" y="204215"/>
                </a:lnTo>
                <a:lnTo>
                  <a:pt x="18287" y="120395"/>
                </a:lnTo>
                <a:lnTo>
                  <a:pt x="19812" y="118871"/>
                </a:lnTo>
                <a:lnTo>
                  <a:pt x="18287" y="99059"/>
                </a:lnTo>
                <a:lnTo>
                  <a:pt x="18287" y="16763"/>
                </a:lnTo>
                <a:lnTo>
                  <a:pt x="77724" y="16763"/>
                </a:lnTo>
                <a:lnTo>
                  <a:pt x="92330" y="18433"/>
                </a:lnTo>
                <a:lnTo>
                  <a:pt x="103872" y="23166"/>
                </a:lnTo>
                <a:lnTo>
                  <a:pt x="111251" y="28955"/>
                </a:lnTo>
                <a:lnTo>
                  <a:pt x="119303" y="38660"/>
                </a:lnTo>
                <a:lnTo>
                  <a:pt x="122940" y="50792"/>
                </a:lnTo>
                <a:lnTo>
                  <a:pt x="123444" y="59435"/>
                </a:lnTo>
                <a:lnTo>
                  <a:pt x="121748" y="72827"/>
                </a:lnTo>
                <a:lnTo>
                  <a:pt x="115856" y="83834"/>
                </a:lnTo>
                <a:lnTo>
                  <a:pt x="111251" y="88391"/>
                </a:lnTo>
                <a:lnTo>
                  <a:pt x="120061" y="102806"/>
                </a:lnTo>
                <a:lnTo>
                  <a:pt x="129405" y="94233"/>
                </a:lnTo>
                <a:lnTo>
                  <a:pt x="138258" y="80014"/>
                </a:lnTo>
                <a:lnTo>
                  <a:pt x="141824" y="67520"/>
                </a:lnTo>
                <a:lnTo>
                  <a:pt x="143256" y="57911"/>
                </a:lnTo>
                <a:lnTo>
                  <a:pt x="141885" y="43734"/>
                </a:lnTo>
                <a:lnTo>
                  <a:pt x="137901" y="31467"/>
                </a:lnTo>
                <a:lnTo>
                  <a:pt x="131500" y="20916"/>
                </a:lnTo>
                <a:lnTo>
                  <a:pt x="126491" y="15239"/>
                </a:lnTo>
                <a:lnTo>
                  <a:pt x="116788" y="8391"/>
                </a:lnTo>
                <a:lnTo>
                  <a:pt x="105674" y="3662"/>
                </a:lnTo>
                <a:lnTo>
                  <a:pt x="92869" y="912"/>
                </a:lnTo>
                <a:lnTo>
                  <a:pt x="78091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close/>
              </a:path>
              <a:path w="146303" h="224027">
                <a:moveTo>
                  <a:pt x="115499" y="130795"/>
                </a:moveTo>
                <a:lnTo>
                  <a:pt x="115824" y="131063"/>
                </a:lnTo>
                <a:lnTo>
                  <a:pt x="122965" y="140798"/>
                </a:lnTo>
                <a:lnTo>
                  <a:pt x="127126" y="153047"/>
                </a:lnTo>
                <a:lnTo>
                  <a:pt x="128015" y="163067"/>
                </a:lnTo>
                <a:lnTo>
                  <a:pt x="126051" y="176445"/>
                </a:lnTo>
                <a:lnTo>
                  <a:pt x="120510" y="187924"/>
                </a:lnTo>
                <a:lnTo>
                  <a:pt x="117306" y="215147"/>
                </a:lnTo>
                <a:lnTo>
                  <a:pt x="126640" y="208575"/>
                </a:lnTo>
                <a:lnTo>
                  <a:pt x="136232" y="198097"/>
                </a:lnTo>
                <a:lnTo>
                  <a:pt x="142016" y="187106"/>
                </a:lnTo>
                <a:lnTo>
                  <a:pt x="145367" y="174290"/>
                </a:lnTo>
                <a:lnTo>
                  <a:pt x="146303" y="161543"/>
                </a:lnTo>
                <a:lnTo>
                  <a:pt x="144717" y="148013"/>
                </a:lnTo>
                <a:lnTo>
                  <a:pt x="141084" y="136351"/>
                </a:lnTo>
                <a:lnTo>
                  <a:pt x="135636" y="126491"/>
                </a:lnTo>
                <a:lnTo>
                  <a:pt x="131063" y="120395"/>
                </a:lnTo>
                <a:lnTo>
                  <a:pt x="124968" y="117347"/>
                </a:lnTo>
                <a:lnTo>
                  <a:pt x="118872" y="112775"/>
                </a:lnTo>
                <a:lnTo>
                  <a:pt x="114300" y="109727"/>
                </a:lnTo>
                <a:lnTo>
                  <a:pt x="108203" y="108203"/>
                </a:lnTo>
                <a:lnTo>
                  <a:pt x="120061" y="102806"/>
                </a:lnTo>
                <a:lnTo>
                  <a:pt x="111251" y="88391"/>
                </a:lnTo>
                <a:lnTo>
                  <a:pt x="101886" y="95302"/>
                </a:lnTo>
                <a:lnTo>
                  <a:pt x="89791" y="99482"/>
                </a:lnTo>
                <a:lnTo>
                  <a:pt x="77724" y="100583"/>
                </a:lnTo>
                <a:lnTo>
                  <a:pt x="19812" y="100583"/>
                </a:lnTo>
                <a:lnTo>
                  <a:pt x="18287" y="99059"/>
                </a:lnTo>
                <a:lnTo>
                  <a:pt x="19812" y="118871"/>
                </a:lnTo>
                <a:lnTo>
                  <a:pt x="79248" y="118871"/>
                </a:lnTo>
                <a:lnTo>
                  <a:pt x="93316" y="120305"/>
                </a:lnTo>
                <a:lnTo>
                  <a:pt x="105399" y="124389"/>
                </a:lnTo>
                <a:lnTo>
                  <a:pt x="115499" y="130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47"/>
          <p:cNvSpPr/>
          <p:nvPr/>
        </p:nvSpPr>
        <p:spPr>
          <a:xfrm>
            <a:off x="4055872" y="9879076"/>
            <a:ext cx="175259" cy="224027"/>
          </a:xfrm>
          <a:custGeom>
            <a:avLst/>
            <a:gdLst/>
            <a:ahLst/>
            <a:cxnLst/>
            <a:rect l="l" t="t" r="r" b="b"/>
            <a:pathLst>
              <a:path w="175259" h="224027">
                <a:moveTo>
                  <a:pt x="97535" y="0"/>
                </a:moveTo>
                <a:lnTo>
                  <a:pt x="82295" y="0"/>
                </a:lnTo>
                <a:lnTo>
                  <a:pt x="86867" y="28955"/>
                </a:lnTo>
                <a:lnTo>
                  <a:pt x="88391" y="28955"/>
                </a:lnTo>
                <a:lnTo>
                  <a:pt x="129539" y="147827"/>
                </a:lnTo>
                <a:lnTo>
                  <a:pt x="45720" y="147827"/>
                </a:lnTo>
                <a:lnTo>
                  <a:pt x="38100" y="164591"/>
                </a:lnTo>
                <a:lnTo>
                  <a:pt x="135635" y="164591"/>
                </a:lnTo>
                <a:lnTo>
                  <a:pt x="155447" y="220979"/>
                </a:lnTo>
                <a:lnTo>
                  <a:pt x="156971" y="224027"/>
                </a:lnTo>
                <a:lnTo>
                  <a:pt x="175259" y="224027"/>
                </a:lnTo>
                <a:lnTo>
                  <a:pt x="175259" y="220979"/>
                </a:lnTo>
                <a:lnTo>
                  <a:pt x="97535" y="3047"/>
                </a:lnTo>
                <a:lnTo>
                  <a:pt x="97535" y="0"/>
                </a:lnTo>
                <a:close/>
              </a:path>
              <a:path w="175259" h="224027">
                <a:moveTo>
                  <a:pt x="1524" y="224027"/>
                </a:moveTo>
                <a:lnTo>
                  <a:pt x="15239" y="224027"/>
                </a:lnTo>
                <a:lnTo>
                  <a:pt x="18287" y="222503"/>
                </a:lnTo>
                <a:lnTo>
                  <a:pt x="19812" y="220979"/>
                </a:lnTo>
                <a:lnTo>
                  <a:pt x="38100" y="164591"/>
                </a:lnTo>
                <a:lnTo>
                  <a:pt x="45720" y="147827"/>
                </a:lnTo>
                <a:lnTo>
                  <a:pt x="86867" y="28955"/>
                </a:lnTo>
                <a:lnTo>
                  <a:pt x="82295" y="0"/>
                </a:lnTo>
                <a:lnTo>
                  <a:pt x="77723" y="0"/>
                </a:lnTo>
                <a:lnTo>
                  <a:pt x="77723" y="3047"/>
                </a:lnTo>
                <a:lnTo>
                  <a:pt x="0" y="220979"/>
                </a:lnTo>
                <a:lnTo>
                  <a:pt x="0" y="224027"/>
                </a:lnTo>
                <a:lnTo>
                  <a:pt x="1524" y="224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48"/>
          <p:cNvSpPr/>
          <p:nvPr/>
        </p:nvSpPr>
        <p:spPr>
          <a:xfrm>
            <a:off x="4267708" y="987907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0" y="220979"/>
                </a:moveTo>
                <a:lnTo>
                  <a:pt x="1524" y="224027"/>
                </a:lnTo>
                <a:lnTo>
                  <a:pt x="134112" y="224027"/>
                </a:lnTo>
                <a:lnTo>
                  <a:pt x="134112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0"/>
                </a:lnTo>
                <a:lnTo>
                  <a:pt x="1524" y="0"/>
                </a:lnTo>
                <a:lnTo>
                  <a:pt x="0" y="3047"/>
                </a:lnTo>
                <a:lnTo>
                  <a:pt x="0" y="220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49"/>
          <p:cNvSpPr/>
          <p:nvPr/>
        </p:nvSpPr>
        <p:spPr>
          <a:xfrm>
            <a:off x="4438396" y="9879076"/>
            <a:ext cx="134112" cy="224027"/>
          </a:xfrm>
          <a:custGeom>
            <a:avLst/>
            <a:gdLst/>
            <a:ahLst/>
            <a:cxnLst/>
            <a:rect l="l" t="t" r="r" b="b"/>
            <a:pathLst>
              <a:path w="134112" h="224027">
                <a:moveTo>
                  <a:pt x="118872" y="117347"/>
                </a:moveTo>
                <a:lnTo>
                  <a:pt x="118872" y="103631"/>
                </a:lnTo>
                <a:lnTo>
                  <a:pt x="117348" y="100583"/>
                </a:lnTo>
                <a:lnTo>
                  <a:pt x="21336" y="100583"/>
                </a:lnTo>
                <a:lnTo>
                  <a:pt x="19812" y="99059"/>
                </a:lnTo>
                <a:lnTo>
                  <a:pt x="19812" y="16763"/>
                </a:lnTo>
                <a:lnTo>
                  <a:pt x="134112" y="16763"/>
                </a:lnTo>
                <a:lnTo>
                  <a:pt x="134112" y="0"/>
                </a:lnTo>
                <a:lnTo>
                  <a:pt x="0" y="0"/>
                </a:lnTo>
                <a:lnTo>
                  <a:pt x="0" y="220979"/>
                </a:lnTo>
                <a:lnTo>
                  <a:pt x="1524" y="224027"/>
                </a:lnTo>
                <a:lnTo>
                  <a:pt x="134112" y="224027"/>
                </a:lnTo>
                <a:lnTo>
                  <a:pt x="134112" y="205739"/>
                </a:lnTo>
                <a:lnTo>
                  <a:pt x="21336" y="205739"/>
                </a:lnTo>
                <a:lnTo>
                  <a:pt x="19812" y="204215"/>
                </a:lnTo>
                <a:lnTo>
                  <a:pt x="19812" y="120395"/>
                </a:lnTo>
                <a:lnTo>
                  <a:pt x="21336" y="118871"/>
                </a:lnTo>
                <a:lnTo>
                  <a:pt x="115824" y="118871"/>
                </a:lnTo>
                <a:lnTo>
                  <a:pt x="118872" y="1173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9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147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FRANCOISE LAURENT</dc:creator>
  <cp:lastModifiedBy>FRANCOISE LAURENT</cp:lastModifiedBy>
  <cp:revision>34</cp:revision>
  <dcterms:modified xsi:type="dcterms:W3CDTF">2015-11-06T15:28:56Z</dcterms:modified>
</cp:coreProperties>
</file>