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9200" cy="106934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078" y="72"/>
      </p:cViewPr>
      <p:guideLst>
        <p:guide orient="horz" pos="288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3930" y="96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231AD-406B-4DB8-8AE6-E5A960847C44}" type="datetimeFigureOut">
              <a:rPr lang="fr-FR" smtClean="0"/>
              <a:t>06/11/2015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44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63A17-FBEF-4707-8E24-74F2611FE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03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ntact@adequation-c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519" y="164578"/>
            <a:ext cx="3588851" cy="1294931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>
          <a:xfrm>
            <a:off x="660400" y="1612900"/>
            <a:ext cx="6477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ject 9"/>
          <p:cNvSpPr txBox="1"/>
          <p:nvPr/>
        </p:nvSpPr>
        <p:spPr>
          <a:xfrm>
            <a:off x="743965" y="1807244"/>
            <a:ext cx="5860035" cy="1558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853">
              <a:spcBef>
                <a:spcPts val="1200"/>
              </a:spcBef>
            </a:pPr>
            <a:r>
              <a:rPr lang="fr-F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COMPTABILITE EN LIGNE</a:t>
            </a:r>
            <a:endParaRPr lang="fr-FR" sz="1050" b="1" dirty="0" smtClean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9"/>
          <p:cNvSpPr txBox="1"/>
          <p:nvPr/>
        </p:nvSpPr>
        <p:spPr>
          <a:xfrm>
            <a:off x="748775" y="2451100"/>
            <a:ext cx="3340626" cy="1789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5750" marR="853" indent="-285750" algn="just">
              <a:lnSpc>
                <a:spcPts val="15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14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Saisie standard et saisie assistée</a:t>
            </a:r>
          </a:p>
          <a:p>
            <a:pPr marL="285750" marR="853" indent="-285750" algn="just">
              <a:lnSpc>
                <a:spcPts val="15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1400" dirty="0" err="1" smtClean="0">
                <a:solidFill>
                  <a:srgbClr val="231F1F"/>
                </a:solidFill>
                <a:latin typeface="Times New Roman"/>
                <a:cs typeface="Times New Roman"/>
              </a:rPr>
              <a:t>Scannerisation</a:t>
            </a:r>
            <a:r>
              <a:rPr lang="fr-FR" sz="14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 et saisie sur image</a:t>
            </a:r>
          </a:p>
          <a:p>
            <a:pPr marL="285750" marR="853" indent="-285750" algn="just">
              <a:lnSpc>
                <a:spcPts val="15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14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Suivi des comptes clients et fournisseurs</a:t>
            </a:r>
          </a:p>
          <a:p>
            <a:pPr marL="285750" marR="853" indent="-285750" algn="just">
              <a:lnSpc>
                <a:spcPts val="15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1400" dirty="0" smtClean="0">
                <a:solidFill>
                  <a:srgbClr val="231F1F"/>
                </a:solidFill>
                <a:latin typeface="Times New Roman"/>
                <a:cs typeface="Times New Roman"/>
              </a:rPr>
              <a:t>Suivi de trésorerie </a:t>
            </a:r>
          </a:p>
          <a:p>
            <a:pPr marL="285750" marR="853" indent="-285750" algn="just">
              <a:lnSpc>
                <a:spcPts val="15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rgbClr val="231F1F"/>
                </a:solidFill>
                <a:latin typeface="Times New Roman"/>
                <a:cs typeface="Times New Roman"/>
              </a:rPr>
              <a:t>Saisie analytique</a:t>
            </a:r>
          </a:p>
          <a:p>
            <a:pPr marL="285750" marR="853" indent="-285750" algn="just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fr-FR" sz="1400" dirty="0" smtClean="0">
              <a:solidFill>
                <a:srgbClr val="231F1F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68"/>
          <p:cNvSpPr/>
          <p:nvPr/>
        </p:nvSpPr>
        <p:spPr>
          <a:xfrm>
            <a:off x="4094986" y="2527300"/>
            <a:ext cx="2912364" cy="1307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43190" y="4203700"/>
            <a:ext cx="6264160" cy="1789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5750" marR="853" indent="-285750" algn="just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fr-FR" sz="1400" dirty="0" smtClean="0">
              <a:solidFill>
                <a:srgbClr val="231F1F"/>
              </a:solidFill>
              <a:latin typeface="Times New Roman"/>
              <a:cs typeface="Times New Roman"/>
            </a:endParaRPr>
          </a:p>
          <a:p>
            <a:pPr marR="853" algn="just">
              <a:lnSpc>
                <a:spcPts val="2000"/>
              </a:lnSpc>
              <a:spcBef>
                <a:spcPts val="1200"/>
              </a:spcBef>
            </a:pPr>
            <a:r>
              <a:rPr lang="fr-FR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Votre comptabilité en ligne permet de </a:t>
            </a:r>
            <a:r>
              <a:rPr lang="fr-FR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partager</a:t>
            </a:r>
            <a:r>
              <a:rPr lang="fr-FR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 </a:t>
            </a:r>
            <a:r>
              <a:rPr lang="fr-FR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le même dossier comptable </a:t>
            </a:r>
            <a:r>
              <a:rPr lang="fr-FR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avec notre cabinet. </a:t>
            </a:r>
            <a:endParaRPr lang="fr-FR" b="1" dirty="0">
              <a:solidFill>
                <a:srgbClr val="231F1F"/>
              </a:solidFill>
              <a:latin typeface="Times New Roman"/>
              <a:cs typeface="Times New Roman"/>
            </a:endParaRPr>
          </a:p>
          <a:p>
            <a:pPr marR="853" algn="just">
              <a:lnSpc>
                <a:spcPts val="2000"/>
              </a:lnSpc>
              <a:spcBef>
                <a:spcPts val="1200"/>
              </a:spcBef>
            </a:pPr>
            <a:r>
              <a:rPr lang="fr-FR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Votre interlocuteur dédié peut </a:t>
            </a:r>
            <a:r>
              <a:rPr lang="fr-FR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accéder en temps réel </a:t>
            </a:r>
            <a:r>
              <a:rPr lang="fr-FR" b="1" dirty="0" smtClean="0">
                <a:solidFill>
                  <a:srgbClr val="231F1F"/>
                </a:solidFill>
                <a:latin typeface="Times New Roman"/>
                <a:cs typeface="Times New Roman"/>
              </a:rPr>
              <a:t>aux données saisies.</a:t>
            </a:r>
          </a:p>
        </p:txBody>
      </p:sp>
      <p:sp>
        <p:nvSpPr>
          <p:cNvPr id="31" name="object 9"/>
          <p:cNvSpPr txBox="1"/>
          <p:nvPr/>
        </p:nvSpPr>
        <p:spPr>
          <a:xfrm>
            <a:off x="2143677" y="6642100"/>
            <a:ext cx="1604390" cy="17432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853">
              <a:spcBef>
                <a:spcPts val="1800"/>
              </a:spcBef>
            </a:pPr>
            <a:r>
              <a:rPr lang="fr-F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Connexion 24h/24 et 7j/7 via internet</a:t>
            </a:r>
          </a:p>
          <a:p>
            <a:pPr marR="853">
              <a:spcBef>
                <a:spcPts val="1800"/>
              </a:spcBef>
            </a:pPr>
            <a:r>
              <a:rPr lang="fr-F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garantie d’une gestion sécurisé de données.</a:t>
            </a:r>
          </a:p>
          <a:p>
            <a:pPr marR="853">
              <a:spcBef>
                <a:spcPts val="1800"/>
              </a:spcBef>
            </a:pPr>
            <a:r>
              <a:rPr lang="fr-F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 d’installation de matériel ou logiciel, sauvegardes et mises à jour automatiques.</a:t>
            </a:r>
          </a:p>
        </p:txBody>
      </p:sp>
      <p:sp>
        <p:nvSpPr>
          <p:cNvPr id="32" name="object 3"/>
          <p:cNvSpPr/>
          <p:nvPr/>
        </p:nvSpPr>
        <p:spPr>
          <a:xfrm>
            <a:off x="752095" y="6489700"/>
            <a:ext cx="1294130" cy="498475"/>
          </a:xfrm>
          <a:custGeom>
            <a:avLst/>
            <a:gdLst/>
            <a:ahLst/>
            <a:cxnLst/>
            <a:rect l="l" t="t" r="r" b="b"/>
            <a:pathLst>
              <a:path w="1294130" h="498475">
                <a:moveTo>
                  <a:pt x="192024" y="185927"/>
                </a:moveTo>
                <a:lnTo>
                  <a:pt x="147796" y="190966"/>
                </a:lnTo>
                <a:lnTo>
                  <a:pt x="107302" y="205335"/>
                </a:lnTo>
                <a:lnTo>
                  <a:pt x="71659" y="227915"/>
                </a:lnTo>
                <a:lnTo>
                  <a:pt x="41987" y="257587"/>
                </a:lnTo>
                <a:lnTo>
                  <a:pt x="19407" y="293230"/>
                </a:lnTo>
                <a:lnTo>
                  <a:pt x="5038" y="333724"/>
                </a:lnTo>
                <a:lnTo>
                  <a:pt x="0" y="377951"/>
                </a:lnTo>
                <a:lnTo>
                  <a:pt x="2809" y="411337"/>
                </a:lnTo>
                <a:lnTo>
                  <a:pt x="11049" y="442721"/>
                </a:lnTo>
                <a:lnTo>
                  <a:pt x="24431" y="471820"/>
                </a:lnTo>
                <a:lnTo>
                  <a:pt x="42671" y="498347"/>
                </a:lnTo>
                <a:lnTo>
                  <a:pt x="1271016" y="498347"/>
                </a:lnTo>
                <a:lnTo>
                  <a:pt x="1281017" y="476059"/>
                </a:lnTo>
                <a:lnTo>
                  <a:pt x="1288161" y="452627"/>
                </a:lnTo>
                <a:lnTo>
                  <a:pt x="1292447" y="428053"/>
                </a:lnTo>
                <a:lnTo>
                  <a:pt x="1293876" y="402335"/>
                </a:lnTo>
                <a:lnTo>
                  <a:pt x="1288215" y="353567"/>
                </a:lnTo>
                <a:lnTo>
                  <a:pt x="1272104" y="308718"/>
                </a:lnTo>
                <a:lnTo>
                  <a:pt x="1246849" y="269094"/>
                </a:lnTo>
                <a:lnTo>
                  <a:pt x="1213757" y="236002"/>
                </a:lnTo>
                <a:lnTo>
                  <a:pt x="1174133" y="210747"/>
                </a:lnTo>
                <a:lnTo>
                  <a:pt x="1129283" y="194636"/>
                </a:lnTo>
                <a:lnTo>
                  <a:pt x="1033272" y="193547"/>
                </a:lnTo>
                <a:lnTo>
                  <a:pt x="1031487" y="188975"/>
                </a:lnTo>
                <a:lnTo>
                  <a:pt x="225552" y="188975"/>
                </a:lnTo>
                <a:lnTo>
                  <a:pt x="217312" y="187213"/>
                </a:lnTo>
                <a:lnTo>
                  <a:pt x="208788" y="186308"/>
                </a:lnTo>
                <a:lnTo>
                  <a:pt x="200263" y="185975"/>
                </a:lnTo>
                <a:lnTo>
                  <a:pt x="192024" y="185927"/>
                </a:lnTo>
                <a:close/>
              </a:path>
              <a:path w="1294130" h="498475">
                <a:moveTo>
                  <a:pt x="1080516" y="188975"/>
                </a:moveTo>
                <a:lnTo>
                  <a:pt x="1068204" y="189261"/>
                </a:lnTo>
                <a:lnTo>
                  <a:pt x="1056322" y="190118"/>
                </a:lnTo>
                <a:lnTo>
                  <a:pt x="1044725" y="191547"/>
                </a:lnTo>
                <a:lnTo>
                  <a:pt x="1033272" y="193547"/>
                </a:lnTo>
                <a:lnTo>
                  <a:pt x="1119905" y="193547"/>
                </a:lnTo>
                <a:lnTo>
                  <a:pt x="1080516" y="188975"/>
                </a:lnTo>
                <a:close/>
              </a:path>
              <a:path w="1294130" h="498475">
                <a:moveTo>
                  <a:pt x="423672" y="6095"/>
                </a:moveTo>
                <a:lnTo>
                  <a:pt x="373648" y="12551"/>
                </a:lnTo>
                <a:lnTo>
                  <a:pt x="328280" y="30818"/>
                </a:lnTo>
                <a:lnTo>
                  <a:pt x="289179" y="59245"/>
                </a:lnTo>
                <a:lnTo>
                  <a:pt x="257951" y="96181"/>
                </a:lnTo>
                <a:lnTo>
                  <a:pt x="236205" y="139975"/>
                </a:lnTo>
                <a:lnTo>
                  <a:pt x="225552" y="188975"/>
                </a:lnTo>
                <a:lnTo>
                  <a:pt x="1031487" y="188975"/>
                </a:lnTo>
                <a:lnTo>
                  <a:pt x="1015410" y="147796"/>
                </a:lnTo>
                <a:lnTo>
                  <a:pt x="989844" y="106524"/>
                </a:lnTo>
                <a:lnTo>
                  <a:pt x="970713" y="85343"/>
                </a:lnTo>
                <a:lnTo>
                  <a:pt x="582167" y="85343"/>
                </a:lnTo>
                <a:lnTo>
                  <a:pt x="550973" y="52387"/>
                </a:lnTo>
                <a:lnTo>
                  <a:pt x="513206" y="27431"/>
                </a:lnTo>
                <a:lnTo>
                  <a:pt x="470296" y="11620"/>
                </a:lnTo>
                <a:lnTo>
                  <a:pt x="423672" y="6095"/>
                </a:lnTo>
                <a:close/>
              </a:path>
              <a:path w="1294130" h="498475">
                <a:moveTo>
                  <a:pt x="777240" y="0"/>
                </a:moveTo>
                <a:lnTo>
                  <a:pt x="720828" y="5834"/>
                </a:lnTo>
                <a:lnTo>
                  <a:pt x="668845" y="22669"/>
                </a:lnTo>
                <a:lnTo>
                  <a:pt x="622292" y="49506"/>
                </a:lnTo>
                <a:lnTo>
                  <a:pt x="582167" y="85343"/>
                </a:lnTo>
                <a:lnTo>
                  <a:pt x="970713" y="85343"/>
                </a:lnTo>
                <a:lnTo>
                  <a:pt x="919118" y="41147"/>
                </a:lnTo>
                <a:lnTo>
                  <a:pt x="875717" y="18910"/>
                </a:lnTo>
                <a:lnTo>
                  <a:pt x="828131" y="4883"/>
                </a:lnTo>
                <a:lnTo>
                  <a:pt x="77724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fr-FR" dirty="0" smtClean="0"/>
              <a:t>Accessibilité</a:t>
            </a:r>
            <a:endParaRPr dirty="0"/>
          </a:p>
        </p:txBody>
      </p:sp>
      <p:sp>
        <p:nvSpPr>
          <p:cNvPr id="33" name="object 3"/>
          <p:cNvSpPr/>
          <p:nvPr/>
        </p:nvSpPr>
        <p:spPr>
          <a:xfrm>
            <a:off x="743966" y="7144549"/>
            <a:ext cx="1294130" cy="498475"/>
          </a:xfrm>
          <a:custGeom>
            <a:avLst/>
            <a:gdLst/>
            <a:ahLst/>
            <a:cxnLst/>
            <a:rect l="l" t="t" r="r" b="b"/>
            <a:pathLst>
              <a:path w="1294130" h="498475">
                <a:moveTo>
                  <a:pt x="192024" y="185927"/>
                </a:moveTo>
                <a:lnTo>
                  <a:pt x="147796" y="190966"/>
                </a:lnTo>
                <a:lnTo>
                  <a:pt x="107302" y="205335"/>
                </a:lnTo>
                <a:lnTo>
                  <a:pt x="71659" y="227915"/>
                </a:lnTo>
                <a:lnTo>
                  <a:pt x="41987" y="257587"/>
                </a:lnTo>
                <a:lnTo>
                  <a:pt x="19407" y="293230"/>
                </a:lnTo>
                <a:lnTo>
                  <a:pt x="5038" y="333724"/>
                </a:lnTo>
                <a:lnTo>
                  <a:pt x="0" y="377951"/>
                </a:lnTo>
                <a:lnTo>
                  <a:pt x="2809" y="411337"/>
                </a:lnTo>
                <a:lnTo>
                  <a:pt x="11049" y="442721"/>
                </a:lnTo>
                <a:lnTo>
                  <a:pt x="24431" y="471820"/>
                </a:lnTo>
                <a:lnTo>
                  <a:pt x="42671" y="498347"/>
                </a:lnTo>
                <a:lnTo>
                  <a:pt x="1271016" y="498347"/>
                </a:lnTo>
                <a:lnTo>
                  <a:pt x="1281017" y="476059"/>
                </a:lnTo>
                <a:lnTo>
                  <a:pt x="1288161" y="452627"/>
                </a:lnTo>
                <a:lnTo>
                  <a:pt x="1292447" y="428053"/>
                </a:lnTo>
                <a:lnTo>
                  <a:pt x="1293876" y="402335"/>
                </a:lnTo>
                <a:lnTo>
                  <a:pt x="1288215" y="353567"/>
                </a:lnTo>
                <a:lnTo>
                  <a:pt x="1272104" y="308718"/>
                </a:lnTo>
                <a:lnTo>
                  <a:pt x="1246849" y="269094"/>
                </a:lnTo>
                <a:lnTo>
                  <a:pt x="1213757" y="236002"/>
                </a:lnTo>
                <a:lnTo>
                  <a:pt x="1174133" y="210747"/>
                </a:lnTo>
                <a:lnTo>
                  <a:pt x="1129283" y="194636"/>
                </a:lnTo>
                <a:lnTo>
                  <a:pt x="1033272" y="193547"/>
                </a:lnTo>
                <a:lnTo>
                  <a:pt x="1031487" y="188975"/>
                </a:lnTo>
                <a:lnTo>
                  <a:pt x="225552" y="188975"/>
                </a:lnTo>
                <a:lnTo>
                  <a:pt x="217312" y="187213"/>
                </a:lnTo>
                <a:lnTo>
                  <a:pt x="208788" y="186308"/>
                </a:lnTo>
                <a:lnTo>
                  <a:pt x="200263" y="185975"/>
                </a:lnTo>
                <a:lnTo>
                  <a:pt x="192024" y="185927"/>
                </a:lnTo>
                <a:close/>
              </a:path>
              <a:path w="1294130" h="498475">
                <a:moveTo>
                  <a:pt x="1080516" y="188975"/>
                </a:moveTo>
                <a:lnTo>
                  <a:pt x="1068204" y="189261"/>
                </a:lnTo>
                <a:lnTo>
                  <a:pt x="1056322" y="190118"/>
                </a:lnTo>
                <a:lnTo>
                  <a:pt x="1044725" y="191547"/>
                </a:lnTo>
                <a:lnTo>
                  <a:pt x="1033272" y="193547"/>
                </a:lnTo>
                <a:lnTo>
                  <a:pt x="1119905" y="193547"/>
                </a:lnTo>
                <a:lnTo>
                  <a:pt x="1080516" y="188975"/>
                </a:lnTo>
                <a:close/>
              </a:path>
              <a:path w="1294130" h="498475">
                <a:moveTo>
                  <a:pt x="423672" y="6095"/>
                </a:moveTo>
                <a:lnTo>
                  <a:pt x="373648" y="12551"/>
                </a:lnTo>
                <a:lnTo>
                  <a:pt x="328280" y="30818"/>
                </a:lnTo>
                <a:lnTo>
                  <a:pt x="289179" y="59245"/>
                </a:lnTo>
                <a:lnTo>
                  <a:pt x="257951" y="96181"/>
                </a:lnTo>
                <a:lnTo>
                  <a:pt x="236205" y="139975"/>
                </a:lnTo>
                <a:lnTo>
                  <a:pt x="225552" y="188975"/>
                </a:lnTo>
                <a:lnTo>
                  <a:pt x="1031487" y="188975"/>
                </a:lnTo>
                <a:lnTo>
                  <a:pt x="1015410" y="147796"/>
                </a:lnTo>
                <a:lnTo>
                  <a:pt x="989844" y="106524"/>
                </a:lnTo>
                <a:lnTo>
                  <a:pt x="970713" y="85343"/>
                </a:lnTo>
                <a:lnTo>
                  <a:pt x="582167" y="85343"/>
                </a:lnTo>
                <a:lnTo>
                  <a:pt x="550973" y="52387"/>
                </a:lnTo>
                <a:lnTo>
                  <a:pt x="513206" y="27431"/>
                </a:lnTo>
                <a:lnTo>
                  <a:pt x="470296" y="11620"/>
                </a:lnTo>
                <a:lnTo>
                  <a:pt x="423672" y="6095"/>
                </a:lnTo>
                <a:close/>
              </a:path>
              <a:path w="1294130" h="498475">
                <a:moveTo>
                  <a:pt x="777240" y="0"/>
                </a:moveTo>
                <a:lnTo>
                  <a:pt x="720828" y="5834"/>
                </a:lnTo>
                <a:lnTo>
                  <a:pt x="668845" y="22669"/>
                </a:lnTo>
                <a:lnTo>
                  <a:pt x="622292" y="49506"/>
                </a:lnTo>
                <a:lnTo>
                  <a:pt x="582167" y="85343"/>
                </a:lnTo>
                <a:lnTo>
                  <a:pt x="970713" y="85343"/>
                </a:lnTo>
                <a:lnTo>
                  <a:pt x="919118" y="41147"/>
                </a:lnTo>
                <a:lnTo>
                  <a:pt x="875717" y="18910"/>
                </a:lnTo>
                <a:lnTo>
                  <a:pt x="828131" y="4883"/>
                </a:lnTo>
                <a:lnTo>
                  <a:pt x="77724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fr-FR" dirty="0"/>
              <a:t>Sécurité</a:t>
            </a:r>
            <a:endParaRPr dirty="0"/>
          </a:p>
        </p:txBody>
      </p:sp>
      <p:sp>
        <p:nvSpPr>
          <p:cNvPr id="34" name="object 3"/>
          <p:cNvSpPr/>
          <p:nvPr/>
        </p:nvSpPr>
        <p:spPr>
          <a:xfrm>
            <a:off x="743966" y="7830201"/>
            <a:ext cx="1294130" cy="498475"/>
          </a:xfrm>
          <a:custGeom>
            <a:avLst/>
            <a:gdLst/>
            <a:ahLst/>
            <a:cxnLst/>
            <a:rect l="l" t="t" r="r" b="b"/>
            <a:pathLst>
              <a:path w="1294130" h="498475">
                <a:moveTo>
                  <a:pt x="192024" y="185927"/>
                </a:moveTo>
                <a:lnTo>
                  <a:pt x="147796" y="190966"/>
                </a:lnTo>
                <a:lnTo>
                  <a:pt x="107302" y="205335"/>
                </a:lnTo>
                <a:lnTo>
                  <a:pt x="71659" y="227915"/>
                </a:lnTo>
                <a:lnTo>
                  <a:pt x="41987" y="257587"/>
                </a:lnTo>
                <a:lnTo>
                  <a:pt x="19407" y="293230"/>
                </a:lnTo>
                <a:lnTo>
                  <a:pt x="5038" y="333724"/>
                </a:lnTo>
                <a:lnTo>
                  <a:pt x="0" y="377951"/>
                </a:lnTo>
                <a:lnTo>
                  <a:pt x="2809" y="411337"/>
                </a:lnTo>
                <a:lnTo>
                  <a:pt x="11049" y="442721"/>
                </a:lnTo>
                <a:lnTo>
                  <a:pt x="24431" y="471820"/>
                </a:lnTo>
                <a:lnTo>
                  <a:pt x="42671" y="498347"/>
                </a:lnTo>
                <a:lnTo>
                  <a:pt x="1271016" y="498347"/>
                </a:lnTo>
                <a:lnTo>
                  <a:pt x="1281017" y="476059"/>
                </a:lnTo>
                <a:lnTo>
                  <a:pt x="1288161" y="452627"/>
                </a:lnTo>
                <a:lnTo>
                  <a:pt x="1292447" y="428053"/>
                </a:lnTo>
                <a:lnTo>
                  <a:pt x="1293876" y="402335"/>
                </a:lnTo>
                <a:lnTo>
                  <a:pt x="1288215" y="353567"/>
                </a:lnTo>
                <a:lnTo>
                  <a:pt x="1272104" y="308718"/>
                </a:lnTo>
                <a:lnTo>
                  <a:pt x="1246849" y="269094"/>
                </a:lnTo>
                <a:lnTo>
                  <a:pt x="1213757" y="236002"/>
                </a:lnTo>
                <a:lnTo>
                  <a:pt x="1174133" y="210747"/>
                </a:lnTo>
                <a:lnTo>
                  <a:pt x="1129283" y="194636"/>
                </a:lnTo>
                <a:lnTo>
                  <a:pt x="1033272" y="193547"/>
                </a:lnTo>
                <a:lnTo>
                  <a:pt x="1031487" y="188975"/>
                </a:lnTo>
                <a:lnTo>
                  <a:pt x="225552" y="188975"/>
                </a:lnTo>
                <a:lnTo>
                  <a:pt x="217312" y="187213"/>
                </a:lnTo>
                <a:lnTo>
                  <a:pt x="208788" y="186308"/>
                </a:lnTo>
                <a:lnTo>
                  <a:pt x="200263" y="185975"/>
                </a:lnTo>
                <a:lnTo>
                  <a:pt x="192024" y="185927"/>
                </a:lnTo>
                <a:close/>
              </a:path>
              <a:path w="1294130" h="498475">
                <a:moveTo>
                  <a:pt x="1080516" y="188975"/>
                </a:moveTo>
                <a:lnTo>
                  <a:pt x="1068204" y="189261"/>
                </a:lnTo>
                <a:lnTo>
                  <a:pt x="1056322" y="190118"/>
                </a:lnTo>
                <a:lnTo>
                  <a:pt x="1044725" y="191547"/>
                </a:lnTo>
                <a:lnTo>
                  <a:pt x="1033272" y="193547"/>
                </a:lnTo>
                <a:lnTo>
                  <a:pt x="1119905" y="193547"/>
                </a:lnTo>
                <a:lnTo>
                  <a:pt x="1080516" y="188975"/>
                </a:lnTo>
                <a:close/>
              </a:path>
              <a:path w="1294130" h="498475">
                <a:moveTo>
                  <a:pt x="423672" y="6095"/>
                </a:moveTo>
                <a:lnTo>
                  <a:pt x="373648" y="12551"/>
                </a:lnTo>
                <a:lnTo>
                  <a:pt x="328280" y="30818"/>
                </a:lnTo>
                <a:lnTo>
                  <a:pt x="289179" y="59245"/>
                </a:lnTo>
                <a:lnTo>
                  <a:pt x="257951" y="96181"/>
                </a:lnTo>
                <a:lnTo>
                  <a:pt x="236205" y="139975"/>
                </a:lnTo>
                <a:lnTo>
                  <a:pt x="225552" y="188975"/>
                </a:lnTo>
                <a:lnTo>
                  <a:pt x="1031487" y="188975"/>
                </a:lnTo>
                <a:lnTo>
                  <a:pt x="1015410" y="147796"/>
                </a:lnTo>
                <a:lnTo>
                  <a:pt x="989844" y="106524"/>
                </a:lnTo>
                <a:lnTo>
                  <a:pt x="970713" y="85343"/>
                </a:lnTo>
                <a:lnTo>
                  <a:pt x="582167" y="85343"/>
                </a:lnTo>
                <a:lnTo>
                  <a:pt x="550973" y="52387"/>
                </a:lnTo>
                <a:lnTo>
                  <a:pt x="513206" y="27431"/>
                </a:lnTo>
                <a:lnTo>
                  <a:pt x="470296" y="11620"/>
                </a:lnTo>
                <a:lnTo>
                  <a:pt x="423672" y="6095"/>
                </a:lnTo>
                <a:close/>
              </a:path>
              <a:path w="1294130" h="498475">
                <a:moveTo>
                  <a:pt x="777240" y="0"/>
                </a:moveTo>
                <a:lnTo>
                  <a:pt x="720828" y="5834"/>
                </a:lnTo>
                <a:lnTo>
                  <a:pt x="668845" y="22669"/>
                </a:lnTo>
                <a:lnTo>
                  <a:pt x="622292" y="49506"/>
                </a:lnTo>
                <a:lnTo>
                  <a:pt x="582167" y="85343"/>
                </a:lnTo>
                <a:lnTo>
                  <a:pt x="970713" y="85343"/>
                </a:lnTo>
                <a:lnTo>
                  <a:pt x="919118" y="41147"/>
                </a:lnTo>
                <a:lnTo>
                  <a:pt x="875717" y="18910"/>
                </a:lnTo>
                <a:lnTo>
                  <a:pt x="828131" y="4883"/>
                </a:lnTo>
                <a:lnTo>
                  <a:pt x="77724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fr-FR" dirty="0" smtClean="0"/>
              <a:t>Sérénité</a:t>
            </a:r>
            <a:endParaRPr dirty="0"/>
          </a:p>
        </p:txBody>
      </p:sp>
      <p:sp>
        <p:nvSpPr>
          <p:cNvPr id="35" name="object 3"/>
          <p:cNvSpPr/>
          <p:nvPr/>
        </p:nvSpPr>
        <p:spPr>
          <a:xfrm>
            <a:off x="4166870" y="6497548"/>
            <a:ext cx="1294130" cy="498475"/>
          </a:xfrm>
          <a:custGeom>
            <a:avLst/>
            <a:gdLst/>
            <a:ahLst/>
            <a:cxnLst/>
            <a:rect l="l" t="t" r="r" b="b"/>
            <a:pathLst>
              <a:path w="1294130" h="498475">
                <a:moveTo>
                  <a:pt x="192024" y="185927"/>
                </a:moveTo>
                <a:lnTo>
                  <a:pt x="147796" y="190966"/>
                </a:lnTo>
                <a:lnTo>
                  <a:pt x="107302" y="205335"/>
                </a:lnTo>
                <a:lnTo>
                  <a:pt x="71659" y="227915"/>
                </a:lnTo>
                <a:lnTo>
                  <a:pt x="41987" y="257587"/>
                </a:lnTo>
                <a:lnTo>
                  <a:pt x="19407" y="293230"/>
                </a:lnTo>
                <a:lnTo>
                  <a:pt x="5038" y="333724"/>
                </a:lnTo>
                <a:lnTo>
                  <a:pt x="0" y="377951"/>
                </a:lnTo>
                <a:lnTo>
                  <a:pt x="2809" y="411337"/>
                </a:lnTo>
                <a:lnTo>
                  <a:pt x="11049" y="442721"/>
                </a:lnTo>
                <a:lnTo>
                  <a:pt x="24431" y="471820"/>
                </a:lnTo>
                <a:lnTo>
                  <a:pt x="42671" y="498347"/>
                </a:lnTo>
                <a:lnTo>
                  <a:pt x="1271016" y="498347"/>
                </a:lnTo>
                <a:lnTo>
                  <a:pt x="1281017" y="476059"/>
                </a:lnTo>
                <a:lnTo>
                  <a:pt x="1288161" y="452627"/>
                </a:lnTo>
                <a:lnTo>
                  <a:pt x="1292447" y="428053"/>
                </a:lnTo>
                <a:lnTo>
                  <a:pt x="1293876" y="402335"/>
                </a:lnTo>
                <a:lnTo>
                  <a:pt x="1288215" y="353567"/>
                </a:lnTo>
                <a:lnTo>
                  <a:pt x="1272104" y="308718"/>
                </a:lnTo>
                <a:lnTo>
                  <a:pt x="1246849" y="269094"/>
                </a:lnTo>
                <a:lnTo>
                  <a:pt x="1213757" y="236002"/>
                </a:lnTo>
                <a:lnTo>
                  <a:pt x="1174133" y="210747"/>
                </a:lnTo>
                <a:lnTo>
                  <a:pt x="1129283" y="194636"/>
                </a:lnTo>
                <a:lnTo>
                  <a:pt x="1033272" y="193547"/>
                </a:lnTo>
                <a:lnTo>
                  <a:pt x="1031487" y="188975"/>
                </a:lnTo>
                <a:lnTo>
                  <a:pt x="225552" y="188975"/>
                </a:lnTo>
                <a:lnTo>
                  <a:pt x="217312" y="187213"/>
                </a:lnTo>
                <a:lnTo>
                  <a:pt x="208788" y="186308"/>
                </a:lnTo>
                <a:lnTo>
                  <a:pt x="200263" y="185975"/>
                </a:lnTo>
                <a:lnTo>
                  <a:pt x="192024" y="185927"/>
                </a:lnTo>
                <a:close/>
              </a:path>
              <a:path w="1294130" h="498475">
                <a:moveTo>
                  <a:pt x="1080516" y="188975"/>
                </a:moveTo>
                <a:lnTo>
                  <a:pt x="1068204" y="189261"/>
                </a:lnTo>
                <a:lnTo>
                  <a:pt x="1056322" y="190118"/>
                </a:lnTo>
                <a:lnTo>
                  <a:pt x="1044725" y="191547"/>
                </a:lnTo>
                <a:lnTo>
                  <a:pt x="1033272" y="193547"/>
                </a:lnTo>
                <a:lnTo>
                  <a:pt x="1119905" y="193547"/>
                </a:lnTo>
                <a:lnTo>
                  <a:pt x="1080516" y="188975"/>
                </a:lnTo>
                <a:close/>
              </a:path>
              <a:path w="1294130" h="498475">
                <a:moveTo>
                  <a:pt x="423672" y="6095"/>
                </a:moveTo>
                <a:lnTo>
                  <a:pt x="373648" y="12551"/>
                </a:lnTo>
                <a:lnTo>
                  <a:pt x="328280" y="30818"/>
                </a:lnTo>
                <a:lnTo>
                  <a:pt x="289179" y="59245"/>
                </a:lnTo>
                <a:lnTo>
                  <a:pt x="257951" y="96181"/>
                </a:lnTo>
                <a:lnTo>
                  <a:pt x="236205" y="139975"/>
                </a:lnTo>
                <a:lnTo>
                  <a:pt x="225552" y="188975"/>
                </a:lnTo>
                <a:lnTo>
                  <a:pt x="1031487" y="188975"/>
                </a:lnTo>
                <a:lnTo>
                  <a:pt x="1015410" y="147796"/>
                </a:lnTo>
                <a:lnTo>
                  <a:pt x="989844" y="106524"/>
                </a:lnTo>
                <a:lnTo>
                  <a:pt x="970713" y="85343"/>
                </a:lnTo>
                <a:lnTo>
                  <a:pt x="582167" y="85343"/>
                </a:lnTo>
                <a:lnTo>
                  <a:pt x="550973" y="52387"/>
                </a:lnTo>
                <a:lnTo>
                  <a:pt x="513206" y="27431"/>
                </a:lnTo>
                <a:lnTo>
                  <a:pt x="470296" y="11620"/>
                </a:lnTo>
                <a:lnTo>
                  <a:pt x="423672" y="6095"/>
                </a:lnTo>
                <a:close/>
              </a:path>
              <a:path w="1294130" h="498475">
                <a:moveTo>
                  <a:pt x="777240" y="0"/>
                </a:moveTo>
                <a:lnTo>
                  <a:pt x="720828" y="5834"/>
                </a:lnTo>
                <a:lnTo>
                  <a:pt x="668845" y="22669"/>
                </a:lnTo>
                <a:lnTo>
                  <a:pt x="622292" y="49506"/>
                </a:lnTo>
                <a:lnTo>
                  <a:pt x="582167" y="85343"/>
                </a:lnTo>
                <a:lnTo>
                  <a:pt x="970713" y="85343"/>
                </a:lnTo>
                <a:lnTo>
                  <a:pt x="919118" y="41147"/>
                </a:lnTo>
                <a:lnTo>
                  <a:pt x="875717" y="18910"/>
                </a:lnTo>
                <a:lnTo>
                  <a:pt x="828131" y="4883"/>
                </a:lnTo>
                <a:lnTo>
                  <a:pt x="777240" y="0"/>
                </a:lnTo>
                <a:close/>
              </a:path>
            </a:pathLst>
          </a:custGeom>
          <a:solidFill>
            <a:schemeClr val="accent2">
              <a:lumMod val="75000"/>
              <a:alpha val="71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fr-FR" dirty="0" smtClean="0"/>
              <a:t>Conformité</a:t>
            </a:r>
            <a:endParaRPr dirty="0"/>
          </a:p>
        </p:txBody>
      </p:sp>
      <p:sp>
        <p:nvSpPr>
          <p:cNvPr id="36" name="object 3"/>
          <p:cNvSpPr/>
          <p:nvPr/>
        </p:nvSpPr>
        <p:spPr>
          <a:xfrm>
            <a:off x="4155440" y="7153004"/>
            <a:ext cx="1294130" cy="498475"/>
          </a:xfrm>
          <a:custGeom>
            <a:avLst/>
            <a:gdLst/>
            <a:ahLst/>
            <a:cxnLst/>
            <a:rect l="l" t="t" r="r" b="b"/>
            <a:pathLst>
              <a:path w="1294130" h="498475">
                <a:moveTo>
                  <a:pt x="192024" y="185927"/>
                </a:moveTo>
                <a:lnTo>
                  <a:pt x="147796" y="190966"/>
                </a:lnTo>
                <a:lnTo>
                  <a:pt x="107302" y="205335"/>
                </a:lnTo>
                <a:lnTo>
                  <a:pt x="71659" y="227915"/>
                </a:lnTo>
                <a:lnTo>
                  <a:pt x="41987" y="257587"/>
                </a:lnTo>
                <a:lnTo>
                  <a:pt x="19407" y="293230"/>
                </a:lnTo>
                <a:lnTo>
                  <a:pt x="5038" y="333724"/>
                </a:lnTo>
                <a:lnTo>
                  <a:pt x="0" y="377951"/>
                </a:lnTo>
                <a:lnTo>
                  <a:pt x="2809" y="411337"/>
                </a:lnTo>
                <a:lnTo>
                  <a:pt x="11049" y="442721"/>
                </a:lnTo>
                <a:lnTo>
                  <a:pt x="24431" y="471820"/>
                </a:lnTo>
                <a:lnTo>
                  <a:pt x="42671" y="498347"/>
                </a:lnTo>
                <a:lnTo>
                  <a:pt x="1271016" y="498347"/>
                </a:lnTo>
                <a:lnTo>
                  <a:pt x="1281017" y="476059"/>
                </a:lnTo>
                <a:lnTo>
                  <a:pt x="1288161" y="452627"/>
                </a:lnTo>
                <a:lnTo>
                  <a:pt x="1292447" y="428053"/>
                </a:lnTo>
                <a:lnTo>
                  <a:pt x="1293876" y="402335"/>
                </a:lnTo>
                <a:lnTo>
                  <a:pt x="1288215" y="353567"/>
                </a:lnTo>
                <a:lnTo>
                  <a:pt x="1272104" y="308718"/>
                </a:lnTo>
                <a:lnTo>
                  <a:pt x="1246849" y="269094"/>
                </a:lnTo>
                <a:lnTo>
                  <a:pt x="1213757" y="236002"/>
                </a:lnTo>
                <a:lnTo>
                  <a:pt x="1174133" y="210747"/>
                </a:lnTo>
                <a:lnTo>
                  <a:pt x="1129283" y="194636"/>
                </a:lnTo>
                <a:lnTo>
                  <a:pt x="1033272" y="193547"/>
                </a:lnTo>
                <a:lnTo>
                  <a:pt x="1031487" y="188975"/>
                </a:lnTo>
                <a:lnTo>
                  <a:pt x="225552" y="188975"/>
                </a:lnTo>
                <a:lnTo>
                  <a:pt x="217312" y="187213"/>
                </a:lnTo>
                <a:lnTo>
                  <a:pt x="208788" y="186308"/>
                </a:lnTo>
                <a:lnTo>
                  <a:pt x="200263" y="185975"/>
                </a:lnTo>
                <a:lnTo>
                  <a:pt x="192024" y="185927"/>
                </a:lnTo>
                <a:close/>
              </a:path>
              <a:path w="1294130" h="498475">
                <a:moveTo>
                  <a:pt x="1080516" y="188975"/>
                </a:moveTo>
                <a:lnTo>
                  <a:pt x="1068204" y="189261"/>
                </a:lnTo>
                <a:lnTo>
                  <a:pt x="1056322" y="190118"/>
                </a:lnTo>
                <a:lnTo>
                  <a:pt x="1044725" y="191547"/>
                </a:lnTo>
                <a:lnTo>
                  <a:pt x="1033272" y="193547"/>
                </a:lnTo>
                <a:lnTo>
                  <a:pt x="1119905" y="193547"/>
                </a:lnTo>
                <a:lnTo>
                  <a:pt x="1080516" y="188975"/>
                </a:lnTo>
                <a:close/>
              </a:path>
              <a:path w="1294130" h="498475">
                <a:moveTo>
                  <a:pt x="423672" y="6095"/>
                </a:moveTo>
                <a:lnTo>
                  <a:pt x="373648" y="12551"/>
                </a:lnTo>
                <a:lnTo>
                  <a:pt x="328280" y="30818"/>
                </a:lnTo>
                <a:lnTo>
                  <a:pt x="289179" y="59245"/>
                </a:lnTo>
                <a:lnTo>
                  <a:pt x="257951" y="96181"/>
                </a:lnTo>
                <a:lnTo>
                  <a:pt x="236205" y="139975"/>
                </a:lnTo>
                <a:lnTo>
                  <a:pt x="225552" y="188975"/>
                </a:lnTo>
                <a:lnTo>
                  <a:pt x="1031487" y="188975"/>
                </a:lnTo>
                <a:lnTo>
                  <a:pt x="1015410" y="147796"/>
                </a:lnTo>
                <a:lnTo>
                  <a:pt x="989844" y="106524"/>
                </a:lnTo>
                <a:lnTo>
                  <a:pt x="970713" y="85343"/>
                </a:lnTo>
                <a:lnTo>
                  <a:pt x="582167" y="85343"/>
                </a:lnTo>
                <a:lnTo>
                  <a:pt x="550973" y="52387"/>
                </a:lnTo>
                <a:lnTo>
                  <a:pt x="513206" y="27431"/>
                </a:lnTo>
                <a:lnTo>
                  <a:pt x="470296" y="11620"/>
                </a:lnTo>
                <a:lnTo>
                  <a:pt x="423672" y="6095"/>
                </a:lnTo>
                <a:close/>
              </a:path>
              <a:path w="1294130" h="498475">
                <a:moveTo>
                  <a:pt x="777240" y="0"/>
                </a:moveTo>
                <a:lnTo>
                  <a:pt x="720828" y="5834"/>
                </a:lnTo>
                <a:lnTo>
                  <a:pt x="668845" y="22669"/>
                </a:lnTo>
                <a:lnTo>
                  <a:pt x="622292" y="49506"/>
                </a:lnTo>
                <a:lnTo>
                  <a:pt x="582167" y="85343"/>
                </a:lnTo>
                <a:lnTo>
                  <a:pt x="970713" y="85343"/>
                </a:lnTo>
                <a:lnTo>
                  <a:pt x="919118" y="41147"/>
                </a:lnTo>
                <a:lnTo>
                  <a:pt x="875717" y="18910"/>
                </a:lnTo>
                <a:lnTo>
                  <a:pt x="828131" y="4883"/>
                </a:lnTo>
                <a:lnTo>
                  <a:pt x="777240" y="0"/>
                </a:lnTo>
                <a:close/>
              </a:path>
            </a:pathLst>
          </a:custGeom>
          <a:solidFill>
            <a:srgbClr val="C00000">
              <a:alpha val="65000"/>
            </a:srgbClr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fr-FR" dirty="0" smtClean="0"/>
              <a:t>Productivité</a:t>
            </a:r>
            <a:endParaRPr dirty="0"/>
          </a:p>
        </p:txBody>
      </p:sp>
      <p:sp>
        <p:nvSpPr>
          <p:cNvPr id="37" name="object 9"/>
          <p:cNvSpPr txBox="1"/>
          <p:nvPr/>
        </p:nvSpPr>
        <p:spPr>
          <a:xfrm>
            <a:off x="5609327" y="6489700"/>
            <a:ext cx="1412850" cy="17432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853">
              <a:spcBef>
                <a:spcPts val="1200"/>
              </a:spcBef>
            </a:pPr>
            <a:r>
              <a:rPr lang="fr-F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Garantie de conformité par rapport aux évolutions légales.</a:t>
            </a:r>
          </a:p>
          <a:p>
            <a:pPr marR="853">
              <a:spcBef>
                <a:spcPts val="1800"/>
              </a:spcBef>
            </a:pPr>
            <a:r>
              <a:rPr lang="fr-F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Consacrez-vous pleinement à votre activité..</a:t>
            </a:r>
          </a:p>
        </p:txBody>
      </p:sp>
      <p:sp>
        <p:nvSpPr>
          <p:cNvPr id="38" name="object 9"/>
          <p:cNvSpPr txBox="1"/>
          <p:nvPr/>
        </p:nvSpPr>
        <p:spPr>
          <a:xfrm>
            <a:off x="660400" y="9385300"/>
            <a:ext cx="6200175" cy="779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853" algn="ctr">
              <a:lnSpc>
                <a:spcPts val="1100"/>
              </a:lnSpc>
              <a:spcBef>
                <a:spcPts val="1200"/>
              </a:spcBef>
            </a:pPr>
            <a:r>
              <a:rPr lang="fr-FR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cs typeface="Times New Roman"/>
              </a:rPr>
              <a:t>Pour plus d’information, n’hésitez pas à contacter le cabinet </a:t>
            </a:r>
            <a:r>
              <a:rPr lang="fr-FR" sz="1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cs typeface="Times New Roman"/>
              </a:rPr>
              <a:t>Adequation</a:t>
            </a:r>
            <a:r>
              <a:rPr lang="fr-FR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cs typeface="Times New Roman"/>
              </a:rPr>
              <a:t> :</a:t>
            </a:r>
          </a:p>
          <a:p>
            <a:pPr marR="853" algn="ctr">
              <a:lnSpc>
                <a:spcPts val="1100"/>
              </a:lnSpc>
              <a:spcBef>
                <a:spcPts val="1200"/>
              </a:spcBef>
            </a:pPr>
            <a:endParaRPr lang="fr-FR" sz="1400" b="1" dirty="0" smtClean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cs typeface="Times New Roman"/>
            </a:endParaRPr>
          </a:p>
          <a:p>
            <a:pPr marR="853" algn="ctr">
              <a:lnSpc>
                <a:spcPts val="1100"/>
              </a:lnSpc>
              <a:spcBef>
                <a:spcPts val="1200"/>
              </a:spcBef>
            </a:pPr>
            <a:r>
              <a:rPr lang="fr-FR" sz="1050" dirty="0" smtClean="0">
                <a:solidFill>
                  <a:prstClr val="black"/>
                </a:solidFill>
                <a:latin typeface="Times New Roman"/>
                <a:cs typeface="Times New Roman"/>
              </a:rPr>
              <a:t>Tél : 01 73 44 66 53  - Port : 06 62 23 58 85 - mail : </a:t>
            </a:r>
            <a:r>
              <a:rPr lang="fr-FR" sz="1050" dirty="0" smtClean="0">
                <a:solidFill>
                  <a:prstClr val="black"/>
                </a:solidFill>
                <a:latin typeface="Times New Roman"/>
                <a:cs typeface="Times New Roman"/>
                <a:hlinkClick r:id="rId4"/>
              </a:rPr>
              <a:t>contact@adequation-ce.fr</a:t>
            </a:r>
            <a:r>
              <a:rPr lang="fr-FR" sz="1050" dirty="0" smtClean="0">
                <a:solidFill>
                  <a:prstClr val="black"/>
                </a:solidFill>
                <a:latin typeface="Times New Roman"/>
                <a:cs typeface="Times New Roman"/>
              </a:rPr>
              <a:t> -  www.adequation-ce.fr </a:t>
            </a:r>
            <a:endParaRPr lang="fr-FR" sz="1050" b="1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76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132</Words>
  <Application>Microsoft Office PowerPoint</Application>
  <PresentationFormat>Personnalisé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FRANCOISE LAURENT</dc:creator>
  <cp:lastModifiedBy>FRANCOISE LAURENT</cp:lastModifiedBy>
  <cp:revision>53</cp:revision>
  <cp:lastPrinted>2015-11-06T15:46:37Z</cp:lastPrinted>
  <dcterms:modified xsi:type="dcterms:W3CDTF">2015-11-06T16:01:22Z</dcterms:modified>
</cp:coreProperties>
</file>